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3657600" cy="27432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9" d="100"/>
          <a:sy n="259" d="100"/>
        </p:scale>
        <p:origin x="-2232" y="-90"/>
      </p:cViewPr>
      <p:guideLst>
        <p:guide orient="horz" pos="864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09800"/>
            <a:ext cx="3657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Text    in   slide  notes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437" y="0"/>
            <a:ext cx="3648456" cy="2209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nd"/>
          <p:cNvSpPr>
            <a:spLocks noEditPoints="1" noChangeArrowheads="1"/>
          </p:cNvSpPr>
          <p:nvPr/>
        </p:nvSpPr>
        <p:spPr bwMode="auto">
          <a:xfrm>
            <a:off x="2667000" y="171449"/>
            <a:ext cx="785811" cy="676275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0070C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 flipV="1">
            <a:off x="97650" y="2621281"/>
            <a:ext cx="457200" cy="4571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flipV="1">
            <a:off x="685800" y="2621280"/>
            <a:ext cx="299325" cy="4571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flipV="1">
            <a:off x="1126125" y="2621281"/>
            <a:ext cx="457200" cy="4571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flipV="1">
            <a:off x="1719300" y="2621280"/>
            <a:ext cx="566700" cy="4571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16" grpId="0" animBg="1"/>
      <p:bldP spid="16" grpId="1" animBg="1"/>
      <p:bldP spid="17" grpId="0" animBg="1"/>
      <p:bldP spid="17" grpId="1" animBg="1"/>
      <p:bldP spid="1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13</cp:revision>
  <dcterms:created xsi:type="dcterms:W3CDTF">2013-12-14T15:06:37Z</dcterms:created>
  <dcterms:modified xsi:type="dcterms:W3CDTF">2014-02-02T11:04:59Z</dcterms:modified>
</cp:coreProperties>
</file>