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13" r:id="rId7"/>
    <p:sldId id="314" r:id="rId8"/>
    <p:sldId id="336" r:id="rId9"/>
    <p:sldId id="332" r:id="rId10"/>
    <p:sldId id="317" r:id="rId11"/>
    <p:sldId id="318" r:id="rId12"/>
    <p:sldId id="337" r:id="rId13"/>
    <p:sldId id="334" r:id="rId14"/>
    <p:sldId id="325" r:id="rId15"/>
    <p:sldId id="326" r:id="rId16"/>
    <p:sldId id="338" r:id="rId17"/>
    <p:sldId id="339" r:id="rId18"/>
    <p:sldId id="327" r:id="rId19"/>
    <p:sldId id="328" r:id="rId20"/>
    <p:sldId id="340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Animate" id="{A3A2B0AB-762C-4281-AA7B-EF7E134E0DC4}">
          <p14:sldIdLst>
            <p14:sldId id="256"/>
            <p14:sldId id="292"/>
            <p14:sldId id="313"/>
            <p14:sldId id="314"/>
            <p14:sldId id="336"/>
            <p14:sldId id="332"/>
            <p14:sldId id="317"/>
            <p14:sldId id="318"/>
            <p14:sldId id="337"/>
            <p14:sldId id="334"/>
            <p14:sldId id="325"/>
            <p14:sldId id="326"/>
            <p14:sldId id="338"/>
            <p14:sldId id="339"/>
            <p14:sldId id="327"/>
            <p14:sldId id="328"/>
            <p14:sldId id="34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933 1850 6,'0'-2'31,"0"2"1,0 0-12,0 0-2,0 0-1,0 0-5,0 0 2,0 0 6,0 0-2,0 0-4,0 0-4,0 0 2,0 0-1,0 0 1,0 0-3,0 0 3,0 0 0,0 0-7,0 0-3,-6 0 1,-2 0 2,2 0 1,-5 5-3,1 3-1,-4 0 1,1 7-1,0 3-1,-1 2 2,3 2 0,3-1 4,-1 0-6,-1 0 1,1 2 3,-1 0-3,1 0 1,2 5-1,-1 0-1,-1-2 2,4 2-2,3 3-1,-2-3 2,4 0-2,0-2 2,0 5 2,0-6-3,0 3 2,11 4 1,-1-7-2,8-2-1,-5 5 0,3-5 1,0-2-1,1-1-1,10-6-1,-6 5 2,4-6-1,2-5 1,0 2-1,1-5 2,-4-2-1,5-1 2,-2-2-3,1 0 0,-7 0 2,6 0 1,1 0-2,-1 0 3,3-6-3,-3-8 1,-2-4 2,-1-5 0,0 0-3,0 0 3,-1-5-3,-5-1 1,-3 4-1,0 0 4,1-5 1,-5 8-2,-3-1 3,-2 5-2,-3-5 3,-3 2 0,2-2-4,-2 0-2,0-2 0,0-1 9,0 5-9,0 4 2,0-1-2,-13-5-1,-1 0 1,-3 2-2,7 3 1,3-1-1,-2 5 0,0-5 0,2 7 1,-1 1-1,1-1 1,-1 10-1,0-6-1,0-1 2,3-1 1,-6 3-1,6 2 0,-1 0-1,3 0 1,-1 0 0,0 2 0,2 3 0,-1 0 0,3 0 0,-2 0-1,2 0 0,0 0 0,0 0 0,0 0 1,0-2 0,0 2-1,0 0 0,0 0 0,0 0-1,0 0 1,0 0-1,0 0-1,0 0 0,0 0 0,0 0 0,0 0-2,0 0 0,0 0-2,0 0 0,0 0-4,0 0 1,0 0 3,0 0 6,0 0 1,2 10-1,11 7 0,3 3 0,4-4 0,-4 5 0,1 0 0,1 2-1,-1-3 2,7 0-1,-2 4 0,2 1-1,-5-2 1,8-2-1,-5-5 0,2 1 0,-4 4 0,2-9-4,-2 1-1,2-5 4,-2-3 0,-2 0 0,7 0-3,-6-1 2,3-4 2,-4 0-2,2 0 2,-2 0 2,7-4-1,-4-6 2,1 0-4,0-6 4,0-1-2,3-4 0,-3 0 0,-4 0 0,4-1 0,-1-4 0,1 3 0,-3 3 0,2-3 1,-1-3-1,-1 1 0,-3-5 0,0 0 0,0 2 0,-2 3 1,-4 3 2,-1-3 2,-4 5 0,-2-5-2,0-2-2,0-7 0,-3 4-1,0 4 2,0-3-2,0 3 3,0 6 1,0 1-1,0 1 3,-6 1-1,-4-2 0,-4 3-3,-1 1 3,2 3 0,-2 1-3,-1 1-3,-4 5 0,-2-3 0,0 3 1,1 0 0,-3 2 0,-4 1 0,1 2-2,-2 0 3,5 0-2,-2 0 0,2 0 3,5 0-5,0 0 1,0 0 2,6 7-3,-1 1 1,0 2 1,-4 3-1,1 1 0,1-5 1,5 1 2,2-5-1,2 1 0,4-2 2,0-4-4,3 0 1,0 0-2,0 0-2,0 0 0,0 0-2,0 0-4,0 0 2,0 0 1,0 0-2,0 0 7,0 0 4,13-10 1,5 4-1,0-5-1,4-2 0,-3 0 1,3-5-1,3 0 1,-1 1-2,1-7 2,-1 1 1,0-3-2,1-4 0,-1-1 1,0-6 1,0 7-1,-1-3 1,1-3-1,1 0 0,1 0 2,-10 0-1,1 1-1,-1 0 0,-1 0 4,-3 2-1,-6 14 1,1 0-4,-3-2 2,-2 3 2,0-8-2,-2 4-1,0-7 0,0 1 2,0 0-1,0 2-2,0 1 2,-11-7-2,-2 7 1,2 2 0,-2 0 3,-3 5-4,-1 6 1,-1-7-3,-6 3 3,4-1-2,-2 2 3,-2 5-2,2 5-2,1-3 1,-1 0 1,2 1 2,0 2-3,-2 0 0,2 1-3,2 4 2,0 0 1,3 0-1,-7 0-1,3 0 0,0 16 3,2 5-6,-1-4 7,2 7-2,1-2 0,-3 2 0,5-4 0,0 10-2,-5-4 2,7-2 0,-2 4-1,0-8 1,2 3 0,2 0-1,2 2 1,-2 2-1,5-7 0,-3-2-1,2 2 1,3 1-3,-4 2 3,6-1 0,0-5-2,0 6 0,0-8 1,0-2 0,0-3-1,0-1 1,0-6 0,0 0 1,0-3-1,0 0 1,0 0-2,0 0 2,0 0 1,0 0-1,0 0 1,0 0 1,0 0-1,0 0 0,0 0-1,0 0 0,0 0 0,0 0 0,0 0-4,0 0 4,0 0 6,0 0-3,0-5 0,6-13-1,1-7 2,4-6-3,-2-5 1,-2 0-1,2-7 0,2-3 1,2-8 1,-4 0-2,-5 2 1,0 2 1,-4 7 1,0-4-1,0 9-1,0-3 1,-8-4 2,-6 5-3,-8-6 1,-3 9 0,-5 6-1,-1 6 1,0 8 0,0 1-2,-2 1 0,5-1-1,1-5-2,-3 11 3,-2 5-1,8 3 1,-4 2 0,1 0-1,-3 0 1,6 0-2,2 0 2,-2 5-2,-4 11-1,4 3 3,-6 2-1,1 8-1,6 2 0,1 4 1,4-1 0,5-2-1,-2-1 1,5-3 1,4 8 0,-2-2-1,5-1 1,1 3-1,2-3-1,0-2 1,0 0 0,0 1 1,13 3-2,1 1 4,3-3-4,-1 0 2,-3-5 0,3 3 0,1-3 0,-6 0 0,8-4 0,-6-4 0,-2-5-1,-1-4 0,-3-4 0,-2-1 0,-3-4 1,2 3 1,-4-5 0,0 0-1,0 0 1,2 0 2,-2 0-1,0 0 0,0 0 3,0 0-1,0 0 2,0 0 0,0 0-1,0 0-2,0 0 1,0 0 0,0 0 3,0 0-1,0 0 2,0 0 0,0 0-4,0 0-2,0-5-1,-6-10 0,-12-2-1,-4-5 0,-5 2 0,3-6-1,-7 0 1,-2-4 0,6-2 0,-2-1-1,-1 3 0,0 2 1,0 0-1,-2 7 1,-1 2-3,-4 4 2,-2 3 1,-6-1 0,3 8 0,-1 0 0,8 2 1,4 3-2,-3-5 1,2 5 0,-1 0 1,-9 0-4,8 5 5,1 13-2,0 2-2,9 0 1,-1-4 0,-1 8 1,-2 5-1,10 8-1,-2-1 0,7-3 1,-3 6-1,-1-1 0,11 1 1,2 2 0,4 5-1,0-5 0,0 0 1,13 0 0,10 0-2,-7-2 3,5-4-1,4-2 0,4-4 0,1-3-1,-3 0 1,9-12-3,-2 4 3,2-8 2,4-2-1,2-3 0,-2-5-1,1 0 2,-9 0 2,3 0-3,-2 0 0,-6 0 0,0 0 0,3 0 1,-3-2-1,2-4 1,-1 1-1,-6-3 0,-6-2 0,-2 5 1,-9 3 1,-5 2 4,0 0-2,0 0-1,0 0 1,0 0-3,0 0 1,0 0 1,0 0 3,0 0 0,0 0 3,0 0 1,0 0-8,0 0-3,0 0-1,-25 0 1,-2 0 2,-2 0-1,-1 0-3,3 0 3,-4 0-1,4 0 0,-2 0 0,-15 15 0,4 6 1,-4 10-2,-2 2 2,6 0-2,-4 4 0,12-2 1,5-1-1,-3 1 0,8-1 0,2 7-1,0-1 2,-2 5 2,-2-4-1,4-3-1,11-1-1,2-5 2,1-4-2,-1 7 0,3-6 1,4 2-2,0 0 1,0-8-2,0 0 1,15 0 0,3 0 2,12-2-3,0-4 3,0-2 0,-3-1 0,11-1 3,-5-8-3,4-3 0,4-2 3,-6 0 2,3 0-2,3-2 1,0-16-1,2-1 1,-5 4-1,9-2 0,-10-7 0,3-6 1,-1 1 0,-7-1-1,-2-1 1,-5 2 0,2 3-1,-3-4 1,-2 2 0,-8 5 1,2-1-2,-8 9 2,0 3 0,-3-3 0,4-3 0,-2-8 0,4-3-1,-3 3 3,-5 6 1,-3 13-5,0 7 0,-3 0 0,-5 0 1,6 0 0,2-3-1,0-8 0,0 2 1,0 6 1,0 3-1,-3 0 1,-3 0-3,6 0 0,0 0-1,0 0 0,0 0-1,0 0-3,0 0-1,-3 0-4,-4 0-17,1 0-29,6 0-99,0 0-91</inkml:trace>
  <inkml:trace contextRef="#ctx0" brushRef="#br0" timeOffset="1">876 1753 75,'0'2'45,"0"1"-25,0-3 29,0 0-11,0 0-11,0 0-3,0 0 6,0 0-4,0 0-3,0 0 4,0 0-1,-3 0-4,3 0-1,0 0-4,0 0-1,0 0-6,-6 0-5,1 0-3,-4 0 0,1 0 2,-5-8 0,0-3 3,1-5-2,-4-2-4,1-4 3,-3-4 1,3-2-1,1 1 2,1-4-2,2-5 0,0 0 0,2-5 0,7-3 0,0-2-1,2-3-3,0 3 4,0-6 1,0 4-4,7 5 0,6 4 0,2 6 2,-2 7-3,3-2 1,0 3-2,1-1-2,-1 3 3,3 5-1,4 0 1,6 0-1,4 3 1,-2-1-2,8 4-1,-1 1 3,0 4-1,0 4 1,-3 3-1,3 0-1,-3 0 1,0 0 0,1 0 0,-3 3 0,2 6 1,1 5-3,-7 2 2,-2-4-1,0 1 1,-2 7-1,-7-2 0,-1 3 2,8-1 0,-8 2-1,1 2 0,-3-1 0,-3 0 0,-5 3 0,4-2 2,-2 1-2,-1 3 3,-3 0-4,1 0 1,-3 0 2,-1 3-1,-2-3-5,0 3 6,0 0-3,0 3 4,0-2-1,0 5 1,0 1-2,-5-2 0,-6 2-2,0-7 2,3-2 0,-1-5-1,2 1 0,-6-5 2,-1-3 0,-4 3 1,3-9-1,-4 3 1,5-3 0,1 1-1,-6-5-1,0 1 0,-8-3-3,5-3 3,-6 1 0,4-3 0,-3 0 0,5 0 0,4 0 0,-2 0 0,2 2 0,1-2-1,-5 0 0,8 0 1,-1 0 0,2 0 0,-2 0 1,2 0-1,-4 0 1,4 0-1,4 0 0,0 0 0,-2 0 0,0 0 0,2 0 0,-2 0 0,2 0 0,0 0 0,1 0 1,-1 0 0,4 0-1,-4 0 0,-4 0 0,2 0 0,0-2 0,3-3 0,1 2 0,1 1-1,-2-1 0,4 3 1,0-2 0,1-1-1,0 1 1,0-1-1,3 3-6,-3-2-18,3 2-36,0 0-79,0-3-46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915 1798 6,'0'-2'31,"0"2"1,0 0-12,0 0-2,0 0-1,0 0-5,0 0 2,0 0 6,0 0-2,0 0-4,0 0-4,0 0 2,0 0-1,0 0 1,0 0-3,0 0 3,0 0 0,0 0-7,0 0-3,-5 0 1,-3 0 2,2 0 1,-4 5-3,-1 3-1,-2-1 1,0 8-1,0 2-1,0 3 2,1 2 0,4-2 4,0 0-6,-2 0 1,1 3 3,-1-1-3,1 0 1,2 6-1,-1-1-1,0-2 2,3 2-2,3 3-1,-2-2 2,4-1-2,0-2 2,0 6 2,0-7-3,0 3 2,11 4 1,-1-6-2,8-3-1,-5 5 0,2-5 1,0-1-1,3-2-1,8-5-1,-5 4 2,3-5-1,2-5 1,1 1-1,0-4 2,-3-2-1,5-1 2,-3-2-3,2 0 0,-8 0 2,7 0 1,0 0-2,-1 0 3,4-5-3,-4-9 1,-1-3 2,-2-6 0,1 1-3,0 0 3,-2-6-3,-4 0 1,-4 4-1,1-1 4,1-3 1,-5 5-2,-3 1 3,-3 4-2,-1-4 3,-4 2 0,1-2-4,-1-1-2,0-1 0,0-2 9,0 7-9,0 2 2,0-1-2,-13-4-1,0-1 1,-3 3-2,5 3 1,4-2-1,-2 5 0,1-4 0,1 6 1,-1 2-1,2-2 1,-2 10-1,0-6-1,-1 0 2,5-2 1,-7 3-1,6 2 0,-1 0-1,4 0 1,-3 0 0,2 3 0,0 2 0,0 0 0,3 0 0,-1 0-1,1 0 0,0 0 0,0 0 0,0 0 1,0-3 0,0 3-1,0 0 0,0 0 0,0 0-1,0 0 1,0 0-1,0 0-1,0 0 0,0 0 0,0 0 0,0 0-2,0 0 0,0 0-2,0 0 0,0 0-4,0 0 1,0 0 3,0 0 6,0 0 1,1 10-1,13 7 0,1 3 0,4-5 0,-3 5 0,1 0 0,1 3-1,-1-3 2,6 0-1,-2 2 0,3 3-1,-5-3 1,7-2-1,-4-4 0,1 0 0,-3 5 0,1-9-4,-1 0-1,2-4 4,-3-3 0,-1 0 0,6 0-3,-4-2 2,0-3 2,-1 0-2,0 0 2,-2 0 2,9-3-1,-6-7 2,2 0-4,-1-5 4,0-2-2,4-4 0,-3 2 0,-5-2 0,5-1 0,-1-3 0,1 3 0,-4 2 0,3-2 1,-2-3-1,-1 0 0,-2-3 0,1-2 0,-2 3 0,-2 3 1,-2 3 2,-2-4 2,-5 6 0,0-6-2,-2-1-2,1-7 0,-3 4-1,0 4 2,0-4-2,0 4 3,0 5 1,0 2-1,0 1 3,-5 0-1,-6-1 0,-2 2-3,-2 2 3,2 2 0,-2 2-3,0 0-3,-5 4 0,-1-1 0,-1 2 1,2 0 0,-4 3 0,-4-1 0,2 3-2,-3 0 3,6 0-2,-3 0 0,3 0 3,4 0-5,0 0 1,1 0 2,5 8-3,-1-1 1,1 3 1,-6 3-1,3 0 0,0-4 1,6 1 2,1-6-1,2 2 0,4-3 2,0-3-4,3 0 1,0 0-2,0 0-2,0 0 0,0 0-2,0 0-4,0 0 2,0 0 1,0 0-2,0 0 7,0 0 4,13-9 1,4 3-1,1-5-1,4-1 0,-3 0 1,2-6-1,3 1 1,0 0-2,0-6 2,0 0 1,-1-2-2,2-4 0,-2-1 1,2-6 1,-2 6-1,-1-1 1,2-5-1,0 1 0,2 0 2,-10 1-1,1 0-1,-2-1 0,0 2 4,-4 0-1,-4 15 1,0 0-4,-4-3 2,0 3 2,-2-6-2,-1 2-1,0-6 0,0 0 2,0 1-1,0 2-2,0 0 2,-10-6-2,-3 8 1,2 0 0,-2 1 3,-2 5-4,-2 4 1,-1-5-3,-6 3 3,5-2-2,-3 2 3,-1 5-2,2 5-2,0-2 1,-1-1 1,3 1 2,-1 2-3,-2 0 0,3 2-3,1 3 2,1 0 1,2 0-1,-7 0-1,3 0 0,1 15 3,1 5-6,0-3 7,1 6-2,1-1 0,-2 1 0,3-3 0,1 9-2,-4-3 2,6-4 0,-2 5-1,0-7 1,3 3 0,1-1-1,2 2 1,-2 2-1,5-6 0,-2-3-1,1 3 1,3 0-3,-4 2 3,6 0 0,0-5-2,0 5 0,0-8 1,0-1 0,0-4-1,0 0 1,0-5 0,0-2 1,0-2-1,0 0 1,0 0-2,0 0 2,0 0 1,0 0-1,0 0 1,0 0 1,0 0-1,0 0 0,0 0-1,0 0 0,0 0 0,0 0 0,0 0-4,0 0 4,0 0 6,0 0-3,0-5 0,6-12-1,1-7 2,3-7-3,-1-4 1,-2 0-1,2-7 0,1-2 1,3-9 1,-4 1-2,-5 1 1,0 2 1,-4 8 1,0-5-1,0 9-1,0-3 1,-8-3 2,-5 4-3,-9-6 1,-2 10 0,-6 5-1,0 5 1,-1 8 0,1 1-2,-3 3 0,6-3-1,0-4-2,-2 10 3,-3 5-1,9 3 1,-5 2 0,2 0-1,-3 0 1,5 0-2,2 0 2,-1 4-2,-4 12-1,3 3 3,-6 1-1,2 9-1,6 0 0,0 5 1,5-1 0,4-1-1,-2-2 1,5-3 1,4 8 0,-2-2-1,6-1 1,-1 3-1,3-3-1,0-1 1,0-2 0,0 3 1,13 1-2,1 2 4,3-3-4,-2 0 2,-2-4 0,2 2 0,3-3 0,-8 0 0,8-3 0,-5-5 0,-2-4-1,-1-4 0,-3-5 0,-2 0 0,-4-4 1,4 3 1,-5-5 0,0 0-1,0 0 1,2 0 2,-2 0-1,0 0 0,0 0 3,0 0-1,0 0 2,0 0 0,0 0-1,0 0-2,0 0 1,0 0 0,0 0 3,0 0-1,0 0 2,0 0 0,0 0-4,0 0-2,0-5-1,-7-9 0,-10-3-1,-5-5 0,-4 3 0,2-7-1,-6 2 1,-2-6 0,6-1 0,-3 0-1,-1 1 0,1 2 1,0 1-1,-3 7 1,0 2-3,-5 3 2,-1 3 1,-7 0 0,4 7 0,0 0 0,6 3 1,5 2-2,-4-6 1,3 6 0,-2 0 1,-8 0-4,8 6 5,1 11-2,0 2-2,8 0 1,0-2 0,-3 5 1,0 7-1,9 7-1,-1-2 0,6-1 1,-3 4-1,-1 0 0,12 2 1,1 1 0,4 4-1,0-4 0,0 0 1,13 0 0,9 0-2,-7-3 3,6-3-1,4-2 0,4-3 0,0-4-1,-3 0 1,9-11-3,-1 4 3,1-9 2,5-1-1,1-3 0,-2-5-1,1 0 2,-8 0 2,2 0-3,-2 0 0,-5 0 0,0 0 0,2 0 1,-2-2-1,1-4 1,-1 1-1,-5-3 0,-6-2 0,-3 5 1,-8 4 1,-5 1 4,0 0-2,0 0-1,0 0 1,0 0-3,0 0 1,0 0 1,0 0 3,0 0 0,0 0 3,0 0 1,0 0-8,0 0-3,0 0-1,-24 0 1,-2 0 2,-3 0-1,-1 0-3,4 0 3,-5 0-1,5 0 0,-3 0 0,-13 15 0,2 5 1,-3 9-2,-3 4 2,7-1-2,-4 4 0,12-2 1,4-1-1,-2 1 0,7-1 0,3 7-1,-1-1 2,-2 4 2,-1-3-1,4-3-1,10 0-1,2-7 2,1-2-2,-1 6 0,3-6 1,4 2-2,0 0 1,0-8-2,0 0 1,14 1 0,5-1 2,10-1-3,0-4 3,1-3 0,-4-1 0,11 0 3,-4-8-3,3-3 0,4-2 3,-6 0 2,4 0-2,2-2 1,0-16-1,3 0 1,-6 4-1,9-3 0,-9-6 0,2-7 1,-1 3 0,-6-3-1,-3 0 1,-4 2 0,1 3-1,-3-4 1,-1 1 0,-9 6 1,3-1-2,-8 8 2,1 3 0,-5-3 0,5-2 0,-2-8 0,3-3-1,-1 3 3,-7 5 1,-2 13-5,0 7 0,-2 0 0,-7 0 1,7 0 0,2-3-1,0-7 0,0 1 1,0 6 1,0 3-1,-2 0 1,-4 0-3,6 0 0,0 0-1,0 0 0,0 0-1,0 0-3,0 0-1,-3 0-4,-4 0-17,1 0-29,6 0-99,0 0-91</inkml:trace>
  <inkml:trace contextRef="#ctx0" brushRef="#br0" timeOffset="1">859 1704 75,'0'2'45,"0"1"-25,0-3 29,0 0-11,0 0-11,0 0-3,0 0 6,0 0-4,0 0-3,0 0 4,0 0-1,-2 0-4,2 0-1,0 0-4,0 0-1,0 0-6,-6 0-5,1 0-3,-3 0 0,0 0 2,-5-8 0,-1-2 3,3-7-2,-5 0-4,2-4 3,-4-4 1,3-2-1,1 0 2,1-4-2,3-3 0,-1-1 0,3-5 0,5-2 0,1-3-1,2-3-3,0 3 4,0-5 1,0 3-4,7 6 0,6 2 0,1 7 2,-1 7-3,3-2 1,0 3-2,0-2-2,0 4 3,3 4-1,3 1 1,7-1-1,3 4 1,-1-2-2,7 5-1,0 0 3,-2 4-1,2 4 1,-4 3-1,3 0-1,-2 0 1,-1 0 0,1 0 0,-3 3 0,3 6 1,0 5-3,-6 1 2,-3-4-1,1 3 1,-2 5-1,-8-2 0,0 4 2,7-2 0,-6 2-1,-1 3 0,-2-2 0,-4 0 0,-4 4 0,4-3 2,-3 2-2,1 2 3,-5 0-4,3 0 1,-5 0 2,0 4-1,-2-5-5,0 5 6,0-1-3,0 3 4,0-2-1,0 5 1,0 1-2,-4-2 0,-7 2-2,0-7 2,3-2 0,-1-4-1,2-1 0,-6-3 2,0-3 0,-4 2 1,2-8-1,-5 2 1,7-2 0,0 0-1,-6-3-1,1-1 0,-8-2-3,4-3 3,-5 1 0,2-3 0,-1 0 0,4 0 0,5 0 0,-2 0 0,0 2 0,3-2-1,-6 0 0,9 0 1,-2 0 0,2 0 0,-1 0 1,1 0-1,-4 0 1,4 0-1,5 0 0,-1 0 0,-2 0 0,0 0 0,2 0 0,-1 0 0,1 0 0,0 0 0,1 0 1,-1 0 0,5 0-1,-5 0 0,-4 0 0,2 0 0,0-2 0,3-3 0,1 2 0,1 1-1,-2 0 0,5 2 1,-2-3 0,3 1-1,-1-1 1,0 1-1,3 2-6,-3-3-18,3 3-36,0 0-79,0-2-46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900 1750 6,'0'-2'31,"0"2"1,0 0-12,0 0-2,0 0-1,0 0-5,0 0 2,0 0 6,0 0-2,0 0-4,0 0-4,0 0 2,0 0-1,0 0 1,0 0-3,0 0 3,0 0 0,0 0-7,0 0-3,-5 0 1,-3 0 2,2 0 1,-4 4-3,-1 4-1,-1-1 1,-1 8-1,0 1-1,0 3 2,2 3 0,3-2 4,-1-1-6,0 1 1,0 2 3,-1-1-3,2 1 1,1 5-1,-1-1-1,-1-1 2,5 1-2,2 3-1,-2-2 2,4 0-2,0-3 2,0 6 2,0-7-3,0 4 2,10 3 1,1-6-2,6-3-1,-4 6 0,1-5 1,2-3-1,1 1-1,9-7-1,-6 5 2,4-6-1,2-5 1,0 3-1,1-5 2,-4-3-1,6 0 2,-4-2-3,3 0 0,-8 0 2,6 0 1,1 0-2,-2 0 3,5-5-3,-5-9 1,-1-2 2,0-7 0,-1 2-3,1 0 3,-3-6-3,-3 0 1,-4 3-1,1 0 4,0-4 1,-4 7-2,-3-1 3,-3 5-2,-2-5 3,-3 2 0,2-1-4,-2-1-2,0-2 0,0-1 9,0 6-9,0 2 2,0 1-2,-13-6-1,0 0 1,-3 2-2,6 3 1,3-1-1,-2 5 0,1-5 0,1 6 1,-1 3-1,2-3 1,-2 10-1,1-6-1,-2 0 2,5-1 1,-7 2-1,6 2 0,-1 0-1,4 0 1,-2 1 0,0 1 0,2 3 0,-1 0 0,3 0 0,-2 0-1,2 0 0,0 0 0,0 0 0,0 0 1,0-2 0,0 2-1,0 0 0,0 0 0,0 0-1,0 0 1,0 0-1,0 0-1,0 0 0,0 0 0,0 0 0,0 0-2,0 0 0,0 0-2,0 0 0,0 0-4,0 0 1,0 0 3,0 0 6,0 0 1,2 9-1,11 8 0,2 2 0,4-5 0,-3 6 0,0 0 0,2 2-1,-2-3 2,7 1-1,-2 2 0,2 2-1,-4-3 1,7-1-1,-5-5 0,2 1 0,-4 4 0,3-8-4,-3 0-1,3-4 4,-3-4 0,-2 1 0,7 0-3,-5-2 2,1-3 2,-2 0-2,1 0 2,-2 0 2,8-3-1,-5-7 2,1 1-4,1-6 4,-2-2-2,4-3 0,-2 1 0,-5-1 0,5-1 0,-2-4 0,2 4 0,-4 2 0,2-3 1,-1-2-1,-1 0 0,-2-4 0,0-1 0,-1 2 0,-2 4 1,-3 3 2,-1-4 2,-5 5 0,0-5-2,-2-2-2,1-5 0,-3 2-1,0 4 2,0-2-2,0 2 3,0 6 1,0 1-1,0 2 3,-5-1-1,-6 0 0,-1 1-3,-3 2 3,2 2 0,-1 3-3,-2-1-3,-3 5 0,-2-3 0,-1 4 1,3-1 0,-5 3 0,-3-1 0,1 3-2,-2 0 3,5 0-2,-2 0 0,2 0 3,5 0-5,-1 0 1,1 0 2,5 7-3,-1 0 1,1 3 1,-5 3-1,2-1 0,1-3 1,4 1 2,3-6-1,1 2 0,4-3 2,0-3-4,3 0 1,0 0-2,0 0-2,0 0 0,0 0-2,0 0-4,0 0 2,0 0 1,0 0-2,0 0 7,0 0 4,13-9 1,4 3-1,0-4-1,4-2 0,-2 0 1,2-6-1,3 2 1,-1-1-2,1-5 2,-1 0 1,0-2-2,1-5 0,0 0 1,0-6 1,-1 6-1,-2-2 1,2-3-1,1 0 0,2 0 2,-10 0-1,0 1-1,-1 0 0,0 0 4,-4 1-1,-5 15 1,1-1-4,-4-2 2,0 2 2,-1-6-2,-2 3-1,0-6 0,0 0 2,0 1-1,0 1-2,0 1 2,-11-6-2,-1 7 1,1 1 0,-2 0 3,-2 6-4,-1 4 1,-2-6-3,-6 3 3,6-2-2,-4 3 3,-1 5-2,2 4-2,1-2 1,-2-1 1,3 1 2,0 3-3,-3-1 0,3 2-3,2 3 2,0 0 1,3 0-1,-8 0-1,3 0 0,1 14 3,2 6-6,-1-4 7,1 7-2,2-2 0,-3 1 0,4-3 0,0 10-2,-4-4 2,6-3 0,-1 4-1,-1-7 1,2 3 0,3 0-1,1 2 1,-2 1-1,5-6 0,-2-2-1,1 2 1,3 1-3,-4 1 3,6 1 0,0-6-2,0 5 0,0-7 1,0-2 0,0-2-1,0-1 1,0-6 0,0-1 1,0-2-1,0 0 1,0 0-2,0 0 2,0 0 1,0 0-1,0 0 1,0 0 1,0 0-1,0 0 0,0 0-1,0 0 0,0 0 0,0 0 0,0 0-4,0 0 4,0 0 6,0 0-3,0-5 0,6-11-1,1-8 2,3-5-3,-1-6 1,-2 1-1,1-6 0,3-4 1,2-7 1,-5 0-2,-4 2 1,0 1 1,-4 8 1,0-5-1,0 10-1,0-4 1,-8-3 2,-5 3-3,-8-4 1,-3 9 0,-5 4-1,-1 6 1,0 8 0,0 1-2,-2 1 0,5-1-1,1-5-2,-3 11 3,-2 4-1,7 2 1,-2 3 0,0 0-1,-3 0 1,6 0-2,1 0 2,-1 5-2,-3 10-1,2 3 3,-5 2-1,1 8-1,6 1 0,1 4 1,4-1 0,4-1-1,-2-2 1,6-2 1,3 7 0,-2-3-1,6 0 1,-1 4-1,3-4-1,0-1 1,0-2 0,0 3 1,13 2-2,1 1 4,2-3-4,-1 0 2,-2-4 0,2 3 0,2-4 0,-7 0 0,8-3 0,-5-4 0,-2-5-1,-1-3 0,-4-5 0,-1 0 0,-3-4 1,2 3 1,-4-5 0,0 0-1,0 0 1,2 0 2,-2 0-1,0 0 0,0 0 3,0 0-1,0 0 2,0 0 0,0 0-1,0 0-2,0 0 1,0 0 0,0 0 3,0 0-1,0 0 2,0 0 0,0 0-4,0 0-2,0-5-1,-6-9 0,-11-2-1,-5-6 0,-4 3 0,3-5-1,-7 0 1,-2-5 0,7-1 0,-4-1-1,0 2 0,1 2 1,-1 1-1,-2 6 1,-1 3-3,-4 3 2,-2 2 1,-5 0 0,2 7 0,0 0 0,8 3 1,3 2-2,-4-6 1,3 6 0,0 0 1,-10 0-4,9 6 5,0 10-2,0 4-2,9-2 1,-1-2 0,-2 6 1,0 6-1,8 7-1,-1-2 0,6-1 1,-3 4-1,0 0 0,11 2 1,1 0 0,4 5-1,0-4 0,0 0 1,13 0 0,8 0-2,-6-2 3,6-4-1,3-2 0,4-3 0,2-4-1,-5 0 1,10-10-3,-2 3 3,1-7 2,5-3-1,1-2 0,-1-5-1,0 0 2,-7 0 2,2 0-3,-3 0 0,-5 0 0,1 0 0,2 0 1,-4-2-1,4-3 1,-3 0-1,-4-3 0,-7-2 0,-2 6 1,-8 2 1,-5 2 4,0 0-2,0 0-1,0 0 1,0 0-3,0 0 1,0 0 1,0 0 3,0 0 0,0 0 3,0 0 1,0 0-8,0 0-3,0 0-1,-24 0 1,-1 0 2,-4 0-1,0 0-3,3 0 3,-4 0-1,5 0 0,-4 0 0,-13 14 0,4 6 1,-5 9-2,-2 2 2,7 0-2,-5 4 0,13-1 1,3-2-1,-1 1 0,6-1 0,3 7-1,0-1 2,-3 4 2,-1-3-1,4-3-1,11-1-1,1-5 2,1-3-2,-1 6 0,3-6 1,4 3-2,0-1 1,0-8-2,0 1 1,14 0 0,4 0 2,11-3-3,0-2 3,0-3 0,-3-1 0,10-1 3,-4-7-3,4-3 0,4-2 3,-7 0 2,4 0-2,2-2 1,1-15-1,2 0 1,-6 2-1,9-1 0,-9-7 0,3-5 1,-1 1 0,-7-2-1,-2 0 1,-5 2 0,2 2-1,-3-3 1,-2 1 0,-8 5 1,3 0-2,-9 8 2,2 2 0,-5-3 0,5-1 0,-2-9 0,3-2-1,-2 2 3,-5 6 1,-3 12-5,0 7 0,-3 0 0,-5 0 1,6 0 0,2-2-1,0-9 0,0 3 1,0 5 1,0 3-1,-2 0 1,-4 0-3,6 0 0,0 0-1,0 0 0,0 0-1,0 0-3,0 0-1,-3 0-4,-4 0-17,1 0-29,6 0-99,0 0-91</inkml:trace>
  <inkml:trace contextRef="#ctx0" brushRef="#br0" timeOffset="1">845 1658 75,'0'2'45,"0"1"-25,0-3 29,0 0-11,0 0-11,0 0-3,0 0 6,0 0-4,0 0-3,0 0 4,0 0-1,-3 0-4,3 0-1,0 0-4,0 0-1,0 0-6,-6 0-5,2 0-3,-5 0 0,2 0 2,-6-8 0,0-2 3,2-6-2,-5-1-4,2-3 3,-3-5 1,2-1-1,1 0 2,2-4-2,1-3 0,1-1 0,1-5 0,7-2 0,0-3-1,2-2-3,0 2 4,0-5 1,0 4-4,7 4 0,6 4 0,1 6 2,-2 6-3,4-1 1,-1 2-2,2-1-2,-2 3 3,4 5-1,2 1 1,8-2-1,2 4 1,-1-1-2,8 4-1,-1 0 3,-1 4-1,1 5 1,-4 2-1,4 0-1,-2 0 1,-2 0 0,1 0 0,-2 2 0,2 7 1,1 5-3,-7 1 2,-2-4-1,0 1 1,-2 8-1,-6-4 0,-2 4 2,8-1 0,-7 2-1,0 2 0,-2-2 0,-4 1 0,-4 2 0,3-1 2,-1 1-2,-1 2 3,-3 1-4,1 0 1,-4-1 2,0 3-1,-2-2-5,0 2 6,0 0-3,0 3 4,0-1-1,0 3 1,0 3-2,-4-3 0,-7 2-2,0-7 2,3-2 0,0-4-1,1 0 0,-6-4 2,0-2 0,-4 1 1,2-7-1,-3 2 1,5-3 0,0 2-1,-6-5-1,1 0 0,-8-2-3,5-3 3,-6 0 0,3-2 0,-2 0 0,5 0 0,4 0 0,-2 0 0,1 3 0,2-3-1,-6 0 0,9 0 1,-1 0 0,1 0 0,-1 0 1,1 0-1,-3 0 1,3 0-1,5 0 0,-1 0 0,-2 0 0,1 0 0,1 0 0,-1 0 0,1 0 0,0 0 0,1 0 1,-1 0 0,5 0-1,-5 0 0,-3 0 0,1 0 0,0-3 0,3-1 0,2 1 0,0 1-1,-2-1 0,4 3 1,0-2 0,2 0-1,-1-1 1,0 1-1,3 2-6,-3-2-18,3 2-36,0 0-79,0-3-46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9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883 1699 6,'0'-3'31,"0"3"1,0 0-12,0 0-2,0 0-1,0 0-5,0 0 2,0 0 6,0 0-2,0 0-4,0 0-4,0 0 2,0 0-1,0 0 1,0 0-3,0 0 3,0 0 0,0 0-7,0 0-3,-5 0 1,-3 0 2,2 0 1,-4 5-3,0 3-1,-3-1 1,1 6-1,-1 4-1,1 1 2,1 3 0,3-2 4,0 0-6,-2 0 1,2 3 3,-2-1-3,1-1 1,3 7-1,-2-2-1,0-1 2,4 1-2,1 4-1,0-3 2,3 0-2,0-3 2,0 6 2,0-6-3,0 3 2,10 3 1,0-6-2,7-2-1,-5 5 0,3-5 1,0-2-1,2 0-1,8-6-1,-5 4 2,4-5-1,1-5 1,0 2-1,2-4 2,-4-3-1,5 1 2,-3-3-3,2 0 0,-8 0 2,7 0 1,0 0-2,0 0 3,2-6-3,-3-7 1,-1-3 2,-1-6 0,-1 1-3,2 1 3,-3-7-3,-3 1 1,-5 3-1,1 0 4,2-4 1,-5 6-2,-4 0 3,-2 4-2,-1-4 3,-4 2 0,1-2-4,-1 0-2,0-2 0,0-1 9,0 5-9,0 3 2,0 0-2,-12-5-1,-1-1 1,-3 3-2,6 3 1,3-2-1,-1 5 0,-1-4 0,3 6 1,-2 1-1,2-1 1,-1 9-1,-1-6-1,0 1 2,3-2 1,-6 2-1,7 2 0,-2 0-1,4 1 1,-2-1 0,0 3 0,2 2 0,-1 0 0,3 0 0,-2 0-1,2 0 0,0 0 0,0 0 0,0 0 1,0-3 0,0 3-1,0 0 0,0 0 0,0 0-1,0 0 1,0 0-1,0 0-1,0 0 0,0 0 0,0 0 0,0 0-2,0 0 0,0 0-2,0 0 0,0 0-4,0 0 1,0 0 3,0 0 6,0 0 1,2 10-1,11 6 0,2 2 0,3-4 0,-2 6 0,0-1 0,1 2-1,-1-2 2,7-1-1,-3 4 0,3 1-1,-5-2 1,8-2-1,-5-4 0,1 0 0,-3 5 0,2-9-4,-2 1-1,2-4 4,-2-4 0,-2 1 0,6-1-3,-4-1 2,1-3 2,-2 0-2,0 0 2,-1 0 2,7-3-1,-4-6 2,1 0-4,0-6 4,-1-1-2,4-3 0,-3 0 0,-4 0 0,4-2 0,-1-3 0,1 3 0,-4 3 0,4-3 1,-3-3-1,0 1 0,-3-4 0,1-1 0,-1 2 0,-2 4 1,-3 2 2,-2-4 2,-3 6 0,-2-5-2,-1-2-2,1-6 0,-3 4-1,0 3 2,0-3-2,0 3 3,0 5 1,0 2-1,0 1 3,-5 0-1,-5-1 0,-3 2-3,-1 1 3,1 3 0,-1 2-3,-1-1-3,-4 5 0,-2-2 0,0 2 1,2 1 0,-4 1 0,-4 1 0,2 2-2,-3 0 3,5 0-2,-1 0 0,1 0 3,6 0-5,-2 0 1,1 0 2,6 7-3,-2 0 1,2 2 1,-6 4-1,2-1 0,1-4 1,5 2 2,1-6-1,3 2 0,3-3 2,0-3-4,3 0 1,0 0-2,0 0-2,0 0 0,0 0-2,0 0-4,0 0 2,0 0 1,0 0-2,0 0 7,0 0 4,12-9 1,5 3-1,0-4-1,4-2 0,-2 1 1,1-6-1,3 1 1,0 0-2,1-6 2,-2 0 1,1-1-2,1-5 0,-2 0 1,2-6 1,-1 6-1,-2-2 1,1-3-1,2 0 0,1 0 2,-10 0-1,1 1-1,0-1 0,-2 2 4,-3 0-1,-5 14 1,0-1-4,-2-1 2,-2 2 2,0-6-2,-2 2-1,0-5 0,0 0 2,0 0-1,0 2-2,0 1 2,-10-6-2,-3 6 1,3 2 0,-2 0 3,-4 5-4,0 4 1,-1-5-3,-6 3 3,4-3-2,-2 4 3,-1 3-2,2 6-2,-1-3 1,0-1 1,3 2 2,-2 1-3,-1 1 0,3 1-3,1 3 2,0 0 1,3 0-1,-7 0-1,2 0 0,2 13 3,1 7-6,-1-4 7,2 5-2,0 0 0,-1 1 0,3-4 0,0 10-2,-4-4 2,7-2 0,-2 3-1,-1-6 1,3 2 0,2 0-1,1 2 1,-2 2-1,5-7 0,-2-1-1,1 1 1,4 1-3,-5 2 3,6 0 0,0-6-2,0 6 0,0-7 1,0-2 0,0-3-1,0-1 1,0-4 0,0-2 1,0-2-1,0 0 1,0 0-2,0 0 2,0 0 1,0 0-1,0 0 1,0 0 1,0 0-1,0 0 0,0 0-1,0 0 0,0 0 0,0 0 0,0 0-4,0 0 4,0 0 6,0 0-3,0-5 0,6-11-1,0-7 2,4-6-3,-1-4 1,-2 0-1,1-6 0,2-4 1,3-6 1,-5 0-2,-4 1 1,0 1 1,-4 8 1,0-4-1,0 8-1,0-3 1,-8-2 2,-4 3-3,-10-6 1,-1 10 0,-6 4-1,0 6 1,-1 7 0,1 1-2,-2 2 0,5-1-1,0-6-2,-2 11 3,-3 4-1,8 3 1,-3 2 0,1 0-1,-4 0 1,6 0-2,2 0 2,-1 5-2,-5 9-1,5 4 3,-7 1-1,1 8-1,7 1 0,0 5 1,4-3 0,5 1-1,-3-3 1,6-2 1,3 7 0,-1-2-1,4-1 1,1 3-1,2-2-1,0-3 1,0 0 0,0 2 1,12 2-2,2 1 4,2-3-4,-1 0 2,-2-4 0,1 3 0,3-4 0,-7 1 0,7-4 0,-4-3 0,-3-6-1,0-3 0,-4-3 0,-1-2 0,-3-3 1,2 3 1,-4-5 0,0 0-1,0 0 1,2 0 2,-2 0-1,0 0 0,0 0 3,0 0-1,0 0 2,0 0 0,0 0-1,0 0-2,0 0 1,0 0 0,0 0 3,0 0-1,0 0 2,0 0 0,0 0-4,0 0-2,0-5-1,-6-9 0,-11-1-1,-4-6 0,-4 3 0,2-6-1,-6 1 1,-3-5 0,7-1 0,-3-2-1,0 4 0,0 0 1,-1 2-1,-1 6 1,-1 2-3,-4 3 2,-2 2 1,-6 1 0,3 6 0,0 1 0,7 1 1,3 3-2,-2-5 1,1 5 0,0 0 1,-8 0-4,7 5 5,0 11-2,1 3-2,9-1 1,-2-3 0,-1 7 1,-1 5-1,8 7-1,0-2 0,5-1 1,-2 4-1,-1 0 0,11 1 1,1 2 0,4 4-1,0-5 0,0 1 1,12 0 0,9 0-2,-6-3 3,6-2-1,2-3 0,5-3 0,0-3-1,-2-1 1,7-10-3,0 4 3,1-8 2,4-2-1,1-2 0,-1-5-1,1 0 2,-8 0 2,2 0-3,-2 0 0,-6 0 0,1 0 0,3 0 1,-4-2-1,3-3 1,-2 0-1,-5-3 0,-6-1 0,-2 5 1,-8 2 1,-5 2 4,0 0-2,0 0-1,0 0 1,0 0-3,0 0 1,0 0 1,0 0 3,0 0 0,0 0 3,0 0 1,0 0-8,0 0-3,0 0-1,-24 0 1,-1 0 2,-3 0-1,0 0-3,2 0 3,-3 0-1,4 0 0,-3 0 0,-13 14 0,3 5 1,-4 9-2,-2 3 2,6-1-2,-3 4 0,11-2 1,4-1-1,-2 1 0,7-1 0,2 7-1,0-1 2,-2 4 2,-2-3-1,5-3-1,9-1-1,2-5 2,2-3-2,-2 6 0,3-5 1,4 1-2,0 1 1,0-8-2,0-1 1,14 2 0,4-1 2,10-2-3,0-3 3,1-2 0,-4-2 0,11 0 3,-5-7-3,5-3 0,2-2 3,-5 0 2,3 0-2,3-2 1,0-15-1,2 0 1,-6 4-1,10-4 0,-10-4 0,3-7 1,-1 2 0,-7-2-1,-1 0 1,-5 1 0,1 3-1,-2-3 1,-2 0 0,-9 7 1,3-2-2,-7 8 2,0 3 0,-3-3 0,3-3 0,-1-6 0,3-4-1,-2 3 3,-5 6 1,-3 11-5,0 7 0,-3 0 0,-5 0 1,6 0 0,2-2-1,0-8 0,0 1 1,0 7 1,0 2-1,-2 0 1,-4 0-3,6 0 0,0 0-1,0 0 0,0 0-1,0 0-3,0 0-1,-3 0-4,-4 0-17,2 0-29,5 0-99,0 0-91</inkml:trace>
  <inkml:trace contextRef="#ctx0" brushRef="#br0" timeOffset="1">829 1609 75,'0'2'45,"0"1"-25,0-3 29,0 0-11,0 0-11,0 0-3,0 0 6,0 0-4,0 0-3,0 0 4,0 0-1,-3 0-4,3 0-1,0 0-4,0 0-1,0 0-6,-5 0-5,0 0-3,-3 0 0,0 0 2,-4-7 0,-1-3 3,2-6-2,-4 0-4,1-4 3,-3-4 1,3-1-1,0-1 2,1-2-2,3-5 0,0 0 0,2-5 0,5-2 0,2-2-1,1-3-3,0 3 4,0-6 1,0 4-4,6 5 0,7 2 0,0 7 2,0 6-3,2-1 1,0 2-2,1-1-2,0 2 3,2 6-1,3 0 1,7-1-1,3 3 1,-2-1-2,8 5-1,0 0 3,-2 3-1,1 4 1,-3 3-1,3 0-1,-2 0 1,-1 0 0,0 0 0,-1 3 0,1 5 1,1 5-3,-6 2 2,-3-4-1,1 1 1,-2 7-1,-8-3 0,0 3 2,8 0 0,-7 1-1,0 2 0,-3-1 0,-3 0 0,-4 3 0,3-2 2,-2 1-2,1 2 3,-5 1-4,2 0 1,-4 0 2,0 2-1,-2-2-5,0 2 6,0 1-3,0 2 4,0-1-1,0 3 1,0 2-2,-4-2 0,-6 2-2,-1-6 2,3-3 0,0-4-1,1 1 0,-6-5 2,1-2 0,-5 2 1,2-7-1,-3 1 1,5-2 0,1 1-1,-7-4-1,2 0 0,-9-2-3,5-3 3,-5 0 0,3-2 0,-3 0 0,5 0 0,4 0 0,-1 0 0,0 2 0,2-2-1,-5 0 0,9 0 1,-3 0 0,3 0 0,-2 0 1,2 0-1,-4 0 1,3 0-1,5 0 0,-1 0 0,-2 0 0,1 0 0,2 0 0,-2 0 0,1 0 0,0 0 0,1 0 1,0 0 0,4 0-1,-5 0 0,-3 0 0,2 0 0,-1-2 0,3-2 0,1 1 0,1 1-1,-1 0 0,3 2 1,0-3 0,2 1-1,-1 0 1,0-1-1,3 3-6,-3-2-18,3 2-36,0 0-79,0-2-46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9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865 1648 6,'0'-2'31,"0"2"1,0 0-12,0 0-2,0 0-1,0 0-5,0 0 2,0 0 6,0 0-2,0 0-4,0 0-4,0 0 2,0 0-1,0 0 1,0 0-3,0 0 3,0 0 0,0 0-7,0 0-3,-4 0 1,-4 0 2,2 0 1,-4 5-3,1 2-1,-4 0 1,1 6-1,-1 3-1,1 2 2,1 2 0,4-1 4,-1-1-6,-1 1 1,0 1 3,-1 1-3,2-1 1,2 5-1,-2 0-1,0-2 2,4 2-2,1 3-1,0-3 2,3 0-2,0-2 2,0 5 2,0-6-3,0 3 2,10 3 1,0-5-2,6-3-1,-3 5 0,1-5 1,0-1-1,3-1-1,8-5-1,-5 3 2,3-4-1,1-5 1,1 2-1,2-4 2,-5-3-1,5 0 2,-2-2-3,1 0 0,-7 0 2,7 0 1,-1 0-2,0 0 3,3-5-3,-3-8 1,-2-3 2,-1-5 0,1 1-3,0 0 3,-3-5-3,-2-1 1,-5 4-1,1-1 4,1-3 1,-5 6-2,-2 0 3,-3 3-2,-2-3 3,-3 1 0,2-1-4,-2-1-2,0-1 0,0-2 9,0 6-9,0 3 2,0-1-2,-13-4-1,1-1 1,-4 2-2,6 3 1,4-1-1,-2 5 0,-1-5 0,3 6 1,-2 2-1,3-2 1,-3 9-1,1-5-1,-2-1 2,5-1 1,-6 2-1,5 3 0,0-1-1,2 1 1,-1-1 0,1 3 0,0 2 0,1 0 0,2 0 0,-2 0-1,2 0 0,0 0 0,0 0 0,0 0 1,0-2 0,0 2-1,0 0 0,0 0 0,0 0-1,0 0 1,0 0-1,0 0-1,0 0 0,0 0 0,0 0 0,0 0-2,0 0 0,0 0-2,0 0 0,0 0-4,0 0 1,0 0 3,0 0 6,0 0 1,2 9-1,10 7 0,3 2 0,3-5 0,-3 6 0,1 0 0,1 1-1,-1-2 2,6 0-1,-2 3 0,2 2-1,-4-3 1,7-1-1,-4-5 0,1 1 0,-4 4 0,3-8-4,-2 0-1,1-3 4,-2-4 0,-1 1 0,6-1-3,-5-1 2,2-3 2,-3 0-2,1 0 2,-1 0 2,7-3-1,-5-6 2,1 0-4,1-5 4,-1-2-2,3-3 0,-2 1 0,-5 0 0,5-2 0,-1-4 0,0 4 0,-3 2 0,3-2 1,-2-3-1,0 0 0,-3-3 0,0-1 0,0 2 0,-2 3 1,-4 3 2,0-4 2,-5 5 0,-1-4-2,0-2-2,-1-6 0,-2 3-1,0 4 2,0-3-2,0 2 3,0 6 1,0 2-1,0 0 3,-5 0-1,-5 0 0,-2 2-3,-2 0 3,1 3 0,-1 2-3,0 0-3,-5 4 0,-1-2 0,-1 3 1,2-1 0,-3 3 0,-5 0 0,3 2-2,-3 0 3,4 0-2,-1 0 0,2 0 3,5 0-5,-1 0 1,0 0 2,6 6-3,-1 1 1,0 2 1,-4 3-1,1 0 0,1-4 1,6 1 2,0-4-1,3 0 0,3-2 2,0-3-4,3 0 1,0 0-2,0 0-2,0 0 0,0 0-2,0 0-4,0 0 2,0 0 1,0 0-2,0 0 7,0 0 4,12-8 1,5 2-1,-1-4-1,5-1 0,-3 0 1,2-6-1,3 1 1,-1 1-2,1-6 2,0 0 1,-1-2-2,1-4 0,-1 0 1,1-6 1,0 6-1,-3-2 1,3-3-1,0-1 0,1 1 2,-9 1-1,1-1-1,-1 1 0,-1 0 4,-3 1-1,-6 14 1,2-1-4,-4-2 2,0 2 2,-2-5-2,-1 2-1,0-6 0,0 1 2,0 0-1,0 2-2,0 1 2,-10-7-2,-2 7 1,2 1 0,-2 1 3,-3 5-4,-1 3 1,-1-4-3,-5 2 3,3-2-2,-1 2 3,-2 5-2,2 5-2,0-3 1,-1 0 1,3 1 2,-1 1-3,-1 1 0,1 1-3,3 3 2,-1 0 1,3 0-1,-6 0-1,2 0 0,0 13 3,3 6-6,-2-3 7,2 5-2,1-1 0,-2 1 0,3-3 0,1 9-2,-4-4 2,6-2 0,-3 4-1,1-8 1,2 4 0,2 0-1,1 1 1,-1 2-1,4-6 0,-2-2-1,1 2 1,3 0-3,-3 3 3,5-1 0,0-5-2,0 5 0,0-7 1,0-1 0,0-3-1,0-1 1,0-5 0,0-1 1,0-2-1,0 0 1,0 0-2,0 0 2,0 0 1,0 0-1,0 0 1,0 0 1,0 0-1,0 0 0,0 0-1,0 0 0,0 0 0,0 0 0,0 0-4,0 0 4,0 0 6,0 0-3,0-4 0,5-12-1,2-7 2,3-4-3,-2-5 1,-1-1-1,1-5 0,2-3 1,2-7 1,-4 0-2,-3 2 1,-2 1 1,-3 7 1,0-4-1,0 8-1,0-2 1,-8-4 2,-4 4-3,-9-5 1,-2 9 0,-5 4-1,-1 6 1,1 6 0,-1 2-2,-2 1 0,6-1-1,-1-5-2,-1 10 3,-4 4-1,9 3 1,-4 2 0,2 0-1,-4 0 1,5 0-2,3 0 2,-3 5-2,-2 9-1,3 3 3,-6 2-1,0 7-1,8 1 0,-1 4 1,5-1 0,3 0-1,-1-3 1,5-2 1,3 7 0,-1-2-1,4-1 1,1 3-1,2-2-1,0-2 1,0-1 0,0 2 1,12 2-2,2 1 4,1-3-4,0 0 2,-3-3 0,2 2 0,3-4 0,-7 1 0,7-3 0,-4-4 0,-4-5-1,1-3 0,-4-4 0,-1-1 0,-3-3 1,2 3 1,-4-5 0,0 0-1,0 0 1,1 0 2,-1 0-1,0 0 0,0 0 3,0 0-1,0 0 2,0 0 0,0 0-1,0 0-2,0 0 1,0 0 0,0 0 3,0 0-1,0 0 2,0 0 0,0 0-4,0 0-2,0-5-1,-5-8 0,-12-2-1,-3-5 0,-5 2 0,3-6-1,-7 2 1,-2-5 0,6-1 0,-2-2-1,-1 3 0,1 2 1,-1 0-1,-2 7 1,0 1-3,-5 4 2,-1 1 1,-6 1 0,3 7 0,-1-1 0,8 3 1,3 2-2,-3-5 1,2 5 0,0 0 1,-9 0-4,8 5 5,0 11-2,1 2-2,7-1 1,0-2 0,-2 6 1,0 5-1,8 7-1,-2-2 0,7-1 1,-3 5-1,-1-2 0,12 3 1,-1 0 0,5 5-1,0-5 0,0 1 1,13 0 0,7-1-2,-5-1 3,5-4-1,3-2 0,4-2 0,1-4-1,-3-1 1,8-9-3,-1 3 3,1-7 2,4-2-1,2-2 0,-2-5-1,1 0 2,-7 0 2,1 0-3,-1 0 0,-7 0 0,2 0 0,2 0 1,-3-2-1,2-3 1,-1 0-1,-6-2 0,-5-2 0,-3 4 1,-7 4 1,-5 1 4,0 0-2,0 0-1,0 0 1,0 0-3,0 0 1,0 0 1,0 0 3,0 0 0,0 0 3,0 0 1,0 0-8,0 0-3,0 0-1,-23 0 1,-2 0 2,-2 0-1,-1 0-3,3 0 3,-3 0-1,3 0 0,-2 0 0,-14 13 0,4 6 1,-4 8-2,-2 3 2,6-1-2,-4 4 0,12-1 1,3-3-1,-1 3 0,6-2 0,3 6-1,-1 0 2,-2 4 2,-1-3-1,4-4-1,10 1-1,1-6 2,1-3-2,0 7 0,2-7 1,4 3-2,0-1 1,0-6-2,0-1 1,14 1 0,3-1 2,11-1-3,-1-4 3,1-1 0,-3-2 0,11-1 3,-6-6-3,5-3 0,3-2 3,-6 0 2,3 0-2,3-2 1,0-14-1,3-1 1,-7 4-1,10-3 0,-9-5 0,2-6 1,-1 2 0,-6-2-1,-2-1 1,-5 3 0,2 2-1,-3-4 1,-1 1 0,-9 6 1,3-1-2,-8 8 2,2 1 0,-5-1 0,4-3 0,-1-7 0,2-2-1,0 1 3,-7 6 1,-2 12-5,0 6 0,-2 0 0,-7 0 1,8 0 0,1-3-1,0-6 0,0 0 1,0 7 1,0 2-1,-3 0 1,-2 0-3,5 0 0,0 0-1,0 0 0,0 0-1,0 0-3,0 0-1,-3 0-4,-4 0-17,2 0-29,5 0-99,0 0-91</inkml:trace>
  <inkml:trace contextRef="#ctx0" brushRef="#br0" timeOffset="1">813 1562 75,'0'2'45,"0"0"-25,0-2 29,0 0-11,0 0-11,0 0-3,0 0 6,0 0-4,0 0-3,0 0 4,0 0-1,-3 0-4,3 0-1,0 0-4,0 0-1,0 0-6,-6 0-5,2 0-3,-4 0 0,1 0 2,-6-7 0,1-2 3,1-6-2,-4-1-4,1-4 3,-2-3 1,2-1-1,1-1 2,0-3-2,3-3 0,0-1 0,2-5 0,6-2 0,0-2-1,2-3-3,0 3 4,0-5 1,0 3-4,7 5 0,5 3 0,1 6 2,0 5-3,1 0 1,1 1-2,1 0-2,-1 2 3,3 5-1,3 1 1,6-2-1,3 4 1,-1-1-2,7 3-1,0 1 3,-1 4-1,0 3 1,-3 3-1,4 0-1,-3 0 1,-1 0 0,1 0 0,-3 3 0,3 5 1,0 5-3,-5 1 2,-4-4-1,2 2 1,-3 6-1,-6-2 0,-2 3 2,8-1 0,-6 1-1,-1 3 0,-2-2 0,-3 0 0,-4 3 0,3-1 2,-2 1-2,0 1 3,-4 1-4,2 0 1,-4 0 2,0 3-1,-2-4-5,0 4 6,0 0-3,0 2 4,0-1-1,0 3 1,0 3-2,-4-3 0,-6 1-2,-1-5 2,4-3 0,-1-3-1,1 0 0,-5-4 2,-1-2 0,-3 1 1,2-7-1,-4 2 1,5-2 0,1 0-1,-6-3-1,0 0 0,-6-3-3,3-1 3,-4-1 0,1-2 0,0 0 0,3 0 0,5 0 0,-3 0 0,2 2 0,1-2-1,-4 0 0,7 0 1,-1 0 0,2 0 0,-1 0 1,0 0-1,-2 0 1,2 0-1,5 0 0,0 0 0,-3 0 0,1 0 0,2 0 0,-2 0 0,2 0 0,-1 0 0,1 0 1,0 0 0,4 0-1,-4 0 0,-5 0 0,3 0 0,0-2 0,2-3 0,2 3 0,0 0-1,-2 0 0,5 2 1,-1-3 0,2 1-1,-1 0 1,0 0-1,3 2-6,-3-3-18,3 3-36,0 0-79,0-2-46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9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1595 6,'0'-2'31,"0"2"1,0 0-12,0 0-2,0 0-1,0 0-5,0 0 2,0 0 6,0 0-2,0 0-4,0 0-4,0 0 2,0 0-1,0 0 1,0 0-3,0 0 3,0 0 0,0 0-7,0 0-3,-4 0 1,-4 0 2,3 0 1,-5 4-3,0 3-1,-2 0 1,0 6-1,0 2-1,0 2 2,1 3 0,4-2 4,-1-1-6,-1 1 1,1 3 3,-2-2-3,2 1 1,2 4-1,-2 0-1,0-1 2,4 1-2,2 2-1,-1-1 2,3-1-2,0-2 2,0 5 2,0-5-3,0 2 2,9 3 1,1-5-2,6-2-1,-4 4 0,2-4 1,1-2-1,1-1-1,8-4-1,-5 2 2,4-3-1,1-5 1,1 1-1,0-3 2,-3-3-1,5 0 2,-3-2-3,2 0 0,-7 0 2,6 0 1,0 0-2,-1 0 3,4-5-3,-4-7 1,-1-4 2,-2-4 0,1 1-3,1-1 3,-3-5-3,-3 1 1,-4 2-1,1 0 4,0-3 1,-3 5-2,-4 1 3,-2 3-2,-2-4 3,-3 2 0,2-1-4,-2-2-2,0 0 0,0-2 9,0 6-9,0 2 2,0-1-2,-12-3-1,0-1 1,-4 2-2,7 2 1,2 0-1,-1 3 0,0-3 0,1 6 1,0 1-1,1-2 1,-1 10-1,0-7-1,-1 1 2,4-2 1,-7 3-1,7 2 0,-1-1-1,2 1 1,-1 0 0,1 1 0,0 3 0,1 0 0,2 0 0,-2 0-1,2 0 0,0 0 0,0 0 0,0 0 1,0-2 0,0 2-1,0 0 0,0 0 0,0 0-1,0 0 1,0 0-1,0 0-1,0 0 0,0 0 0,0 0 0,0 0-2,0 0 0,0 0-2,0 0 0,0 0-4,0 0 1,0 0 3,0 0 6,0 0 1,2 9-1,10 6 0,3 2 0,2-4 0,-2 6 0,0-1 0,2 2-1,-1-3 2,6 1-1,-3 2 0,3 2-1,-4-3 1,6-1-1,-4-4 0,2 1 0,-4 3 0,2-7-4,-1-1-1,1-2 4,-2-4 0,-2 0 0,6 1-3,-4-2 2,2-3 2,-3 0-2,0 0 2,0 0 2,6-3-1,-4-6 2,1 0-4,0-4 4,0-3-2,2-2 0,-2 1 0,-3-1 0,3-2 0,-1-2 0,1 2 0,-3 3 0,3-3 1,-2-2-1,-1 0 0,-3-3 0,2-1 0,-2 1 0,-2 4 1,-2 2 2,-2-2 2,-4 3 0,-1-4-2,0-1-2,-1-6 0,-2 3-1,0 4 2,0-4-2,0 4 3,0 5 1,0 1-1,0 0 3,-5 1-1,-4-1 0,-4 3-3,0 0 3,1 2 0,-2 2-3,-1 0-3,-3 4 0,-2-1 0,0 1 1,1 1 0,-2 2 0,-5 0 0,1 2-2,-1 0 3,4 0-2,-2 0 0,3 0 3,4 0-5,-1 0 1,1 0 2,5 6-3,-1 1 1,1 1 1,-5 4-1,1 0 0,2-4 1,4 0 2,2-3-1,1 0 0,5-2 2,-1-3-4,3 0 1,0 0-2,0 0-2,0 0 0,0 0-2,0 0-4,0 0 2,0 0 1,0 0-2,0 0 7,0 0 4,12-8 1,4 2-1,0-4-1,5 0 0,-4-1 1,3-5-1,2 1 1,0-1-2,1-4 2,-1 0 1,0-2-2,0-4 0,0-1 1,1-5 1,-1 6-1,-2-2 1,2-3-1,0 0 0,2 0 2,-9 0-1,0 1-1,0-1 0,-1 2 4,-4 0-1,-4 13 1,0-1-4,-2-1 2,-2 2 2,0-6-2,-2 3-1,0-6 0,0 1 2,0 0-1,0 1-2,0 2 2,-10-7-2,-2 7 1,2 1 0,-2 0 3,-3 5-4,0 4 1,-2-5-3,-5 2 3,4-1-2,-2 2 3,-2 4-2,3 5-2,0-2 1,-2-2 1,4 3 2,-2 0-3,-1 1 0,2 1-3,2 3 2,0 0 1,2 0-1,-6 0-1,2 0 0,1 13 3,1 5-6,0-3 7,2 6-2,0-2 0,-2 1 0,4-2 0,-1 8-2,-3-4 2,7-1 0,-4 3-1,1-7 1,3 3 0,1 0-1,1 1 1,-1 3-1,4-7 0,-2-2-1,1 3 1,4 0-3,-5 1 3,6 1 0,0-6-2,0 6 0,0-7 1,0-2 0,0-3-1,0 0 1,0-5 0,0-1 1,0-2-1,0 0 1,0 0-2,0 0 2,0 0 1,0 0-1,0 0 1,0 0 1,0 0-1,0 0 0,0 0-1,0 0 0,0 0 0,0 0 0,0 0-4,0 0 4,0 0 6,0 0-3,0-4 0,6-11-1,0-7 2,4-5-3,-2-4 1,-1 0-1,1-6 0,1-3 1,3-6 1,-3 0-2,-5 1 1,-1 1 1,-3 7 1,0-3-1,0 7-1,0-2 1,-7-4 2,-6 5-3,-7-6 1,-2 9 0,-6 4-1,0 5 1,-1 7 0,1 1-2,-2 2 0,5-2-1,0-4-2,-2 9 3,-3 5-1,9 2 1,-4 2 0,0 0-1,-2 0 1,5 0-2,2 0 2,-2 4-2,-3 10-1,3 3 3,-6 1-1,2 7-1,6 1 0,-1 4 1,5-1 0,4 0-1,-2-3 1,5-2 1,4 8 0,-3-4-1,6 1 1,0 2-1,2-2-1,0-2 1,0-1 0,0 2 1,12 2-2,1 1 4,2-3-4,0 0 2,-3-3 0,1 2 0,4-3 0,-8-1 0,8-2 0,-5-3 0,-2-5-1,0-4 0,-4-3 0,-2-1 0,-2-3 1,2 3 1,-4-5 0,0 0-1,0 0 1,2 0 2,-2 0-1,0 0 0,0 0 3,0 0-1,0 0 2,0 0 0,0 0-1,0 0-2,0 0 1,0 0 0,0 0 3,0 0-1,0 0 2,0 0 0,0 0-4,0 0-2,0-5-1,-6-8 0,-10-1-1,-4-6 0,-5 3 0,3-6-1,-6 2 1,-2-5 0,6-2 0,-3 0-1,0 2 0,0 1 1,0 1-1,-3 6 1,1 2-3,-5 3 2,-2 2 1,-5 0 0,3 7 0,-1 0 0,7 2 1,4 2-2,-4-5 1,3 5 0,-1 0 1,-8 0-4,8 5 5,0 10-2,0 2-2,8 0 1,-1-3 0,-1 7 1,-1 4-1,8 7-1,-1-2 0,6-1 1,-2 4-1,-2 0 0,11 1 1,1 2 0,4 3-1,0-4 0,0 1 1,12-1 0,9 1-2,-7-3 3,6-3-1,2-1 0,5-4 0,0-3-1,-2 0 1,7-10-3,0 4 3,0-7 2,4-2-1,2-3 0,-1-4-1,0 0 2,-7 0 2,1 0-3,-1 0 0,-5 0 0,0 0 0,2 0 1,-3-2-1,3-3 1,-2 1-1,-5-3 0,-5-2 0,-3 5 1,-7 2 1,-5 2 4,0 0-2,0 0-1,0 0 1,0 0-3,0 0 1,0 0 1,0 0 3,0 0 0,0 0 3,0 0 1,0 0-8,0 0-3,0 0-1,-23 0 1,-1 0 2,-3 0-1,0 0-3,3 0 3,-5 0-1,5 0 0,-3 0 0,-12 13 0,2 5 1,-3 9-2,-2 1 2,5 1-2,-2 3 0,10-2 1,4-1-1,-2 1 0,7-1 0,2 7-1,-1-1 2,-1 3 2,-2-3-1,4-2-1,10 0-1,2-7 2,0-1-2,0 5 0,3-5 1,3 2-2,0 0 1,0-8-2,0 1 1,12 0 0,5 0 2,11-2-3,-1-3 3,0-2 0,-3-1 0,11-2 3,-5-5-3,4-3 0,3-2 3,-5 0 2,3 0-2,2-2 1,0-13-1,3-1 1,-6 3-1,9-3 0,-10-4 0,4-6 1,-2 1 0,-5-1-1,-3 0 1,-4 1 0,1 2-1,-2-3 1,-2 2 0,-8 4 1,3 0-2,-8 7 2,1 2 0,-4-2 0,4-2 0,-1-8 0,2-1-1,0 1 3,-7 6 1,-2 10-5,0 7 0,-2 0 0,-7 0 1,8 0 0,1-2-1,0-7 0,0 1 1,0 6 1,0 2-1,-3 0 1,-2 0-3,5 0 0,0 0-1,0 0 0,0 0-1,0 0-3,0 0-1,-3 0-4,-3 0-17,0 0-29,6 0-99,0 0-91</inkml:trace>
  <inkml:trace contextRef="#ctx0" brushRef="#br0" timeOffset="1">797 1511 75,'0'2'45,"0"0"-25,0-2 29,0 0-11,0 0-11,0 0-3,0 0 6,0 0-4,0 0-3,0 0 4,0 0-1,-3 0-4,3 0-1,0 0-4,0 0-1,0 0-6,-5 0-5,1 0-3,-5 0 0,2 0 2,-5-6 0,0-4 3,1-4-2,-3-2-4,0-2 3,-2-5 1,2-1-1,1 0 2,1-2-2,2-5 0,1 0 0,1-4 0,5-3 0,2-2-1,1-2-3,0 2 4,0-5 1,0 4-4,6 4 0,6 3 0,1 6 2,-1 5-3,3-1 1,-1 3-2,2-2-2,-2 3 3,4 5-1,2 0 1,7-1-1,3 3 1,-2-1-2,8 4-1,-1 0 3,-1 4-1,0 4 1,-2 2-1,3 0-1,-3 0 1,0 0 0,0 0 0,-2 2 0,2 6 1,1 4-3,-7 2 2,-1-4-1,0 2 1,-3 5-1,-6-2 0,0 3 2,6 0 0,-5 0-1,-1 3 0,-2-1 0,-4 0 0,-3 2 0,2-1 2,-1 1-2,0 2 3,-4 0-4,2 0 1,-3 0 2,-2 3-1,-1-3-5,0 3 6,0-1-3,0 3 4,0 0-1,0 2 1,0 2-2,-4-2 0,-6 2-2,0-6 2,3-3 0,-1-3-1,1 0 0,-5-3 2,0-3 0,-4 1 1,2-5-1,-4 0 1,6-1 0,0 0-1,-6-4-1,1 1 0,-7-3-3,4-2 3,-6 0 0,4-2 0,-2 0 0,3 0 0,5 0 0,-2 0 0,1 3 0,2-3-1,-5 0 0,8 0 1,-2 0 0,2 0 0,-1 0 1,1 0-1,-4 0 1,4 0-1,4 0 0,0 0 0,-2 0 0,0 0 0,2 0 0,-2 0 0,2 0 0,-1 0 0,2 0 1,-1 0 0,4 0-1,-4 0 0,-5 0 0,4 0 0,-2-3 0,4-1 0,0 2 0,2 0-1,-3 0 0,5 2 1,-1-3 0,2 1-1,-1 0 1,0 0-1,3 2-6,-2-2-18,2 2-36,0 0-79,0-3-46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1036 2153 6,'0'-3'31,"0"3"1,0 0-12,0 0-2,0 0-1,0 0-5,0 0 2,0 0 6,0 0-2,0 0-4,0 0-4,0 0 2,0 0-1,0 0 1,0 0-3,0 0 3,0 0 0,0 0-7,0 0-3,-6 0 1,-3 0 2,2 0 1,-5 6-3,0 4-1,-3-1 1,1 8-1,-1 4-1,0 2 2,2 4 0,4-3 4,-1-1-6,0 2 1,0 2 3,-2 0-3,2-1 1,2 7-1,-1 0-1,-1-3 2,5 2-2,2 4-1,-1-3 2,4 0-2,0-3 2,0 6 2,0-6-3,0 2 2,12 5 1,0-8-2,8-2-1,-5 6 0,2-7 1,0-1-1,3-2-1,10-6-1,-7 4 2,5-5-1,2-7 1,-1 2-1,3-5 2,-5-3-1,5 0 2,-2-3-3,1 0 0,-8 0 2,8 0 1,-1 0-2,0 0 3,3-7-3,-3-9 1,-2-5 2,-2-6 0,1 0-3,1 1 3,-4-7-3,-3 0 1,-5 3-1,1 1 4,0-5 1,-4 7-2,-4 1 3,-3 4-2,-2-4 3,-4 2 0,2-3-4,-2 0-2,0-2 0,0-2 9,0 8-9,0 2 2,0 1-2,-15-7-1,0 0 1,-3 3-2,6 3 1,4-1-1,-2 5 0,0-5 0,2 8 1,-1 2-1,2-3 1,-1 13-1,-1-7-1,-1-1 2,5-2 1,-8 3-1,8 3 0,-2 1-1,4-1 1,-2 0 0,1 3 0,1 3 0,0 0 0,3 0 0,-2 0-1,2 0 0,0 0 0,0 0 0,0 0 1,0-3 0,0 3-1,0 0 0,0 0 0,0 0-1,0 0 1,0 0-1,0 0-1,0 0 0,0 0 0,0 0 0,0 0-2,0 0 0,0 0-2,0 0 0,0 0-4,0 0 1,0 0 3,0 0 6,0 0 1,2 12-1,13 8 0,3 4 0,4-7 0,-5 8 0,2-1 0,2 4-1,-2-5 2,7 0-1,-2 5 0,3 1-1,-6-2 1,9-3-1,-5-5 0,1 0 0,-4 6 0,3-11-4,-2 1-1,1-5 4,-2-5 0,-2 1 0,7 0-3,-5-2 2,2-4 2,-3 0-2,0 0 2,-1 0 2,9-4-1,-7-8 2,3 1-4,0-8 4,-2-1-2,5-5 0,-3 2 0,-6-2 0,6-1 0,-1-4 0,1 3 0,-5 4 0,4-4 1,-2-3-1,-2 1 0,-2-5 0,1-2 0,-1 3 0,-3 5 1,-4 2 2,-1-3 2,-5 6 0,-1-7-2,-1-1-2,0-8 0,-3 4-1,0 4 2,0-3-2,0 4 3,0 6 1,0 3-1,0 0 3,-6 1-1,-6-2 0,-2 4-3,-3 0 3,2 4 0,-2 2-3,-1 0-3,-3 5 0,-4-1 0,0 2 1,3 0 0,-5 3 0,-5 0 0,3 3-2,-4 0 3,6 0-2,-1 0 0,1 0 3,6 0-5,0 0 1,0 0 2,6 9-3,-1 0 1,2 2 1,-7 5-1,2 0 0,1-6 1,6 2 2,3-6-1,1 1 0,5-3 2,-1-4-4,4 0 1,0 0-2,0 0-2,0 0 0,0 0-2,0 0-4,0 0 2,0 0 1,0 0-2,0 0 7,0 0 4,15-11 1,4 3-1,1-5-1,5-1 0,-4-1 1,3-6-1,4 0 1,-2 0-2,2-6 2,-1 0 1,-1-3-2,2-5 0,-1-1 1,0-7 1,0 8-1,-2-3 1,1-4-1,2 0 0,2 0 2,-13 1-1,2 0-1,-1 0 0,-1 0 4,-4 2-1,-7 18 1,2-2-4,-4-1 2,-1 2 2,-1-7-2,-2 3-1,0-8 0,0 1 2,0 1-1,0 2-2,0 0 2,-12-7-2,-2 9 1,2 1 0,-3 0 3,-3 7-4,-1 5 1,-1-7-3,-7 4 3,5-3-2,-2 4 3,-3 5-2,3 6-2,1-3 1,-2 0 1,3 1 2,-1 2-3,-1 0 0,2 2-3,2 4 2,1 0 1,2 0-1,-8 0-1,3 0 0,2 18 3,1 6-6,-1-3 7,2 6-2,2-1 0,-4 2 0,5-5 0,0 12-2,-5-4 2,9-4 0,-4 5-1,0-8 1,3 3 0,2 0-1,2 2 1,-2 2-1,6-7 0,-3-4-1,1 4 1,4 0-3,-5 2 3,7 1 0,0-8-2,0 8 0,0-10 1,0-2 0,0-3-1,0-1 1,0-8 0,0 0 1,0-3-1,0 0 1,0 0-2,0 0 2,0 0 1,0 0-1,0 0 1,0 0 1,0 0-1,0 0 0,0 0-1,0 0 0,0 0 0,0 0 0,0 0-4,0 0 4,0 0 6,0 0-3,0-6 0,7-14-1,1-9 2,3-8-3,-1-5 1,-2 0-1,2-7 0,2-5 1,3-9 1,-5 1-2,-5 1 1,-1 2 1,-4 10 1,0-6-1,0 11-1,0-4 1,-9-4 2,-6 5-3,-10-6 1,-3 11 0,-5 5-1,-2 8 1,1 9 0,-1 1-2,-1 2 0,5-1-1,0-7-2,-1 14 3,-5 5-1,11 3 1,-5 3 0,1 0-1,-3 0 1,6 0-2,3 0 2,-3 6-2,-4 12-1,5 5 3,-8 1-1,1 10-1,9 2 0,-1 5 1,5-2 0,6-1-1,-3-2 1,6-4 1,4 10 0,-2-3-1,6-1 1,0 4-1,3-2-1,0-4 1,0-1 0,0 3 1,15 2-2,1 2 4,3-4-4,-2 0 2,-2-4 0,2 2 0,3-4 0,-8 0 0,8-3 0,-5-6 0,-3-5-1,0-6 0,-5-4 0,-1-1 0,-4-4 1,3 3 1,-5-6 0,0 0-1,0 0 1,1 0 2,-1 0-1,0 0 0,0 0 3,0 0-1,0 0 2,0 0 0,0 0-1,0 0-2,0 0 1,0 0 0,0 0 3,0 0-1,0 0 2,0 0 0,0 0-4,0 0-2,0-6-1,-6-12 0,-14-1-1,-5-8 0,-4 4 0,2-7-1,-8 0 1,-1-5 0,6-2 0,-2-1-1,-2 3 0,1 2 1,0 0-1,-3 9 1,0 2-3,-6 5 2,-1 2 1,-8 0 0,5 10 0,-1-1 0,8 3 1,5 3-2,-5-7 1,4 7 0,-2 0 1,-9 0-4,8 7 5,2 13-2,-1 4-2,10-2 1,0-2 0,-3 7 1,-1 7-1,11 9-1,-2-2 0,7-2 1,-3 6-1,0-1 0,12 2 1,1 2 0,5 5-1,0-5 0,0 0 1,15 0 0,9 0-2,-6-3 3,6-4-1,3-3 0,6-4 0,1-4-1,-5 0 1,11-14-3,-2 6 3,2-11 2,4-2-1,3-3 0,-3-6-1,1 0 2,-8 0 2,1 0-3,-1 0 0,-7 0 0,0 0 0,4 0 1,-5-2-1,4-5 1,-2 1-1,-7-3 0,-6-3 0,-3 6 1,-9 4 1,-6 2 4,0 0-2,0 0-1,0 0 1,0 0-3,0 0 1,0 0 1,0 0 3,0 0 0,0 0 3,0 0 1,0 0-8,0 0-3,0 0-1,-28 0 1,-1 0 2,-4 0-1,-1 0-3,5 0 3,-6 0-1,6 0 0,-4 0 0,-15 18 0,3 6 1,-4 11-2,-3 4 2,8 0-2,-4 4 0,12-2 1,5-2-1,-1 2 0,7-2 0,4 9-1,-2-1 2,-2 4 2,-2-3-1,6-4-1,11 0-1,2-8 2,1-2-2,-1 7 0,4-8 1,4 3-2,0 0 1,0-9-2,0-1 1,16 1 0,5 0 2,12-3-3,0-3 3,0-4 0,-3-1 0,13-1 3,-7-9-3,6-4 0,3-2 3,-7 0 2,5 0-2,2-2 1,1-19-1,2-1 1,-6 5-1,10-4 0,-11-6 0,4-8 1,-2 2 0,-7-3-1,-3 0 1,-5 3 0,2 3-1,-4-5 1,-1 1 0,-10 8 1,3-1-2,-10 9 2,2 3 0,-5-2 0,5-4 0,-2-9 0,4-3-1,-2 2 3,-7 8 1,-3 14-5,0 9 0,-3 0 0,-7 0 1,8 0 0,2-3-1,0-10 0,0 3 1,0 7 1,0 3-1,-3 0 1,-4 0-3,7 0 0,0 0-1,0 0 0,0 0-1,0 0-3,0 0-1,-3 0-4,-5 0-17,1 0-29,7 0-99,0 0-91</inkml:trace>
  <inkml:trace contextRef="#ctx0" brushRef="#br0" timeOffset="1">973 2040 75,'0'3'45,"0"0"-25,0-3 29,0 0-11,0 0-11,0 0-3,0 0 6,0 0-4,0 0-3,0 0 4,0 0-1,-3 0-4,3 0-1,0 0-4,0 0-1,0 0-6,-7 0-5,2 0-3,-5 0 0,1 0 2,-6-9 0,0-4 3,2-6-2,-4-2-4,0-4 3,-3-6 1,3-1-1,2 0 2,0-4-2,3-5 0,0-1 0,2-6 0,7-3 0,1-3-1,2-3-3,0 4 4,0-8 1,0 5-4,8 6 0,7 5 0,1 6 2,-1 9-3,2-2 1,1 3-2,1-2-2,-1 4 3,3 6-1,4 1 1,8-2-1,3 5 1,-1-2-2,8 5-1,0 2 3,-2 3-1,2 6 1,-5 3-1,5 0-1,-4 0 1,0 0 0,0 0 0,-2 3 0,2 8 1,1 5-3,-8 3 2,-2-5-1,0 1 1,-2 9-1,-8-4 0,-1 5 2,8-2 0,-7 3-1,0 2 0,-4-2 0,-3 1 0,-5 3 0,4-2 2,-2 2-2,0 2 3,-5 0-4,2 1 1,-4 0 2,-1 3-1,-2-4-5,0 4 6,0 0-3,0 3 4,0 0-1,0 3 1,0 3-2,-5-3 0,-7 2-2,-1-8 2,4-3 0,-1-5-1,2 1 0,-6-6 2,-1-2 0,-5 1 1,3-8-1,-5 1 1,8-2 0,-1 1-1,-7-5-1,1-1 0,-8-2-3,4-3 3,-6 0 0,4-3 0,-3 0 0,6 0 0,4 0 0,-2 0 0,1 3 0,3-3-1,-7 0 0,10 0 1,-2 0 0,2 0 0,0 0 1,0 0-1,-4 0 1,4 0-1,5 0 0,1 0 0,-4 0 0,1 0 0,2 0 0,-2 0 0,2 0 0,-1 0 0,2 0 1,0 0 0,4 0-1,-5 0 0,-5 0 0,3 0 0,-1-3 0,4-3 0,2 3 0,0 0-1,-2 0 0,5 3 1,-1-2 0,2-1-1,0 0 1,-1 0-1,4 3-6,-3-3-18,3 3-36,0 0-79,0-3-46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1015 2103 6,'0'-3'31,"0"3"1,0 0-12,0 0-2,0 0-1,0 0-5,0 0 2,0 0 6,0 0-2,0 0-4,0 0-4,0 0 2,0 0-1,0 0 1,0 0-3,0 0 3,0 0 0,0 0-7,0 0-3,-5 0 1,-4 0 2,2 0 1,-4 5-3,-1 5-1,-3-1 1,1 8-1,-1 3-1,1 3 2,1 2 0,5-1 4,-2-1-6,-1 1 1,2 3 3,-3-1-3,2-1 1,2 8-1,0-2-1,-2-1 2,5 1-2,2 5-1,-1-4 2,4 0-2,0-3 2,0 6 2,0-6-3,0 3 2,12 4 1,0-7-2,7-4-1,-4 8 0,1-7 1,1-3-1,3 0-1,9-6-1,-6 4 2,4-6-1,2-7 1,0 4-1,2-6 2,-5-4-1,6 1 2,-3-3-3,2 0 0,-8 0 2,7 0 1,0 0-2,-1 0 3,4-6-3,-4-11 1,-2-3 2,-1-6 0,0 0-3,1 0 3,-3-6-3,-3-1 1,-6 5-1,2-1 4,0-5 1,-4 9-2,-5-1 3,-2 5-2,-2-5 3,-4 2 0,2-1-4,-2-2-2,0-2 0,0 0 9,0 6-9,0 3 2,0 0-2,-15-6-1,1-1 1,-5 3-2,8 4 1,3-2-1,-2 6 0,1-5 0,1 7 1,-1 2-1,3-2 1,-3 12-1,0-8-1,-1 1 2,6-3 1,-9 4-1,8 2 0,-2 0-1,4 1 1,-1-1 0,0 3 0,1 3 0,0 0 0,3 0 0,-2 0-1,2 0 0,0 0 0,0 0 0,0 0 1,0-3 0,0 3-1,0 0 0,0 0 0,0 0-1,0 0 1,0 0-1,0 0-1,0 0 0,0 0 0,0 0 0,0 0-2,0 0 0,0 0-2,0 0 0,0 0-4,0 0 1,0 0 3,0 0 6,0 0 1,2 12-1,12 8 0,4 3 0,3-6 0,-3 7 0,0 0 0,2 2-1,-1-3 2,7 0-1,-3 4 0,3 1-1,-4-2 1,7-2-1,-5-6 0,2 1 0,-5 5 0,3-9-4,-1-1-1,1-5 4,-3-3 0,-1 0 0,7 0-3,-6-3 2,2-3 2,-2 0-2,0 0 2,-2 0 2,9-3-1,-6-9 2,3 1-4,-1-7 4,-1-3-2,4-2 0,-3 0 0,-4-1 0,4-2 0,-1-4 0,1 5 0,-3 2 0,2-3 1,-2-4-1,0 2 0,-4-6 0,1 0 0,0 2 0,-4 4 1,-2 3 2,-2-4 2,-5 7 0,-2-7-2,0-2-2,0-7 0,-3 4-1,0 4 2,0-3-2,0 3 3,0 7 1,0 2-1,0 1 3,-6 0-1,-5-1 0,-4 3-3,-1 1 3,1 3 0,-1 2-3,-2 1-3,-3 4 0,-3-2 0,0 4 1,1-1 0,-3 3 0,-5 0 0,2 3-2,-3 0 3,6 0-2,-2 0 0,2 0 3,6 0-5,-2 0 1,2 0 2,6 9-3,-2-1 1,2 4 1,-7 3-1,3 0 0,0-4 1,7 0 2,1-5-1,2 1 0,5-3 2,0-4-4,3 0 1,0 0-2,0 0-2,0 0 0,0 0-2,0 0-4,0 0 2,0 0 1,0 0-2,0 0 7,0 0 4,14-11 1,5 4-1,1-6-1,4-1 0,-3-1 1,3-6-1,3 1 1,-1 0-2,1-6 2,-1-1 1,0-2-2,1-5 0,-1-1 1,1-7 1,0 7-1,-3-2 1,2-4-1,1 0 0,2 0 2,-11 1-1,0 0-1,-1 0 0,0 1 4,-5 0-1,-5 18 1,1-1-4,-4-1 2,-1 2 2,-1-8-2,-2 3-1,0-6 0,0-1 2,0 2-1,0 1-2,0 2 2,-12-9-2,-3 10 1,4 0 0,-4 1 3,-2 6-4,-1 6 1,-3-7-3,-5 3 3,5-2-2,-3 2 3,-3 7-2,4 5-2,0-2 1,-1-2 1,2 2 2,0 3-3,-2-1 0,3 2-3,1 4 2,1 0 1,3 0-1,-9 0-1,4 0 0,1 17 3,1 7-6,0-4 7,2 7-2,0-1 0,-2 0 0,4-3 0,1 12-2,-6-6 2,9-2 0,-4 5-1,1-10 1,2 5 0,2-1-1,3 3 1,-3 1-1,5-7 0,-2-3-1,2 3 1,3 1-3,-5 2 3,7-1 0,0-6-2,0 7 0,0-9 1,0-2 0,0-4-1,0 0 1,0-8 0,0 0 1,0-3-1,0 0 1,0 0-2,0 0 2,0 0 1,0 0-1,0 0 1,0 0 1,0 0-1,0 0 0,0 0-1,0 0 0,0 0 0,0 0 0,0 0-4,0 0 4,0 0 6,0 0-3,0-5 0,7-15-1,0-9 2,5-6-3,-2-6 1,-3 0-1,3-8 0,2-4 1,2-8 1,-4 0-2,-5 2 1,-1 2 1,-4 8 1,0-4-1,0 10-1,0-4 1,-9-4 2,-6 6-3,-9-8 1,-3 12 0,-6 6-1,-1 6 1,0 9 0,0 2-2,-1 2 0,5-3-1,0-4-2,-2 11 3,-4 6-1,10 4 1,-4 2 0,1 0-1,-4 0 1,7 0-2,1 0 2,-1 5-2,-4 13-1,4 4 3,-7 2-1,1 10-1,8 0 0,0 6 1,5-2 0,4 0-1,-1-3 1,5-4 1,4 10 0,-2-2-1,7-2 1,-1 4-1,3-3-1,0-3 1,0 0 0,0 2 1,14 2-2,2 2 4,2-4-4,-1 1 2,-2-6 0,1 3 0,4-3 0,-9-1 0,10-3 0,-7-5 0,-2-6-1,-1-5 0,-4-4 0,-1-1 0,-4-4 1,3 2 1,-5-5 0,0 0-1,0 0 1,2 0 2,-2 0-1,0 0 0,0 0 3,0 0-1,0 0 2,0 0 0,0 0-1,0 0-2,0 0 1,0 0 0,0 0 3,0 0-1,0 0 2,0 0 0,0 0-4,0 0-2,0-5-1,-7-13 0,-12-1-1,-6-6 0,-4 2 0,3-7-1,-8 1 1,-1-5 0,6-2 0,-3-1-1,-1 2 0,1 3 1,-1 0-1,-2 8 1,-1 3-3,-5 4 2,-1 3 1,-7 0 0,3 8 0,0 0 0,8 3 1,4 3-2,-4-6 1,3 6 0,0 0 1,-11 0-4,9 6 5,1 14-2,1 3-2,8-1 1,0-3 0,-2 8 1,-1 6-1,10 9-1,-1-1 0,6-3 1,-2 6-1,-2-1 0,14 1 1,0 3 0,5 5-1,0-6 0,0 1 1,14 0 0,10 0-2,-6-3 3,5-4-1,4-3 0,5-4 0,1-3-1,-4-1 1,10-13-3,-1 5 3,0-10 2,6-2-1,1-3 0,-1-6-1,0 0 2,-8 0 2,2 0-3,-2 0 0,-7 0 0,1 0 0,3 0 1,-4-2-1,3-5 1,-2 1-1,-6-3 0,-7-3 0,-2 7 1,-9 3 1,-6 2 4,0 0-2,0 0-1,0 0 1,0 0-3,0 0 1,0 0 1,0 0 3,0 0 0,0 0 3,0 0 1,0 0-8,0 0-3,0 0-1,-27 0 1,-2 0 2,-3 0-1,-1 0-3,4 0 3,-5 0-1,5 0 0,-3 0 0,-16 17 0,5 7 1,-6 10-2,-1 4 2,7-1-2,-5 5 0,13-1 1,5-3-1,-2 2 0,8-2 0,3 9-1,-1-1 2,-3 4 2,-1-3-1,5-4-1,11 0-1,2-8 2,2-2-2,-2 7 0,4-8 1,4 3-2,0 1 1,0-10-2,0-1 1,16 2 0,4-1 2,13-2-3,-1-4 3,1-3 0,-4-2 0,12-1 3,-5-8-3,5-3 0,3-3 3,-6 0 2,4 0-2,2-3 1,1-17-1,2-1 1,-6 4-1,10-3 0,-10-7 0,2-7 1,0 1 0,-8-1-1,-2-1 1,-6 2 0,2 4-1,-3-6 1,-2 3 0,-9 6 1,2-1-2,-8 10 2,1 3 0,-6-3 0,6-3 0,-2-10 0,3-2-1,-1 2 3,-7 7 1,-3 15-5,0 8 0,-3 0 0,-7 0 1,8 0 0,2-3-1,0-10 0,0 3 1,0 7 1,0 3-1,-2 0 1,-5 0-3,7 0 0,0 0-1,0 0 0,0 0-1,0 0-3,0 0-1,-3 0-4,-5 0-17,1 0-29,7 0-99,0 0-91</inkml:trace>
  <inkml:trace contextRef="#ctx0" brushRef="#br0" timeOffset="1">953 1992 75,'0'3'45,"0"0"-25,0-3 29,0 0-11,0 0-11,0 0-3,0 0 6,0 0-4,0 0-3,0 0 4,0 0-1,-2 0-4,2 0-1,0 0-4,0 0-1,0 0-6,-7 0-5,2 0-3,-5 0 0,2 0 2,-7-9 0,1-3 3,1-8-2,-4 0-4,0-4 3,-2-6 1,2-2-1,2 1 2,0-4-2,4-5 0,-1-1 0,2-6 0,7-3 0,1-2-1,2-4-3,0 4 4,0-7 1,0 4-4,8 7 0,7 3 0,0 7 2,0 9-3,2-3 1,1 4-2,0-2-2,-1 3 3,5 7-1,2 0 1,8-1-1,4 4 1,-2-1-2,8 5-1,0 0 3,-2 5-1,2 5 1,-4 3-1,3 0-1,-2 0 1,-1 0 0,1 0 0,-4 3 0,4 7 1,0 6-3,-7 3 2,-3-6-1,1 2 1,-3 8-1,-8-3 0,0 4 2,8-1 0,-8 2-1,1 2 0,-4-1 0,-3 0 0,-6 4 0,5-3 2,-2 2-2,-1 2 3,-4 1-4,2 0 1,-4 0 2,-1 3-1,-2-3-5,0 3 6,0 0-3,0 3 4,0 0-1,0 3 1,0 3-2,-5-3 0,-7 2-2,0-8 2,3-3 0,-1-4-1,3 0 0,-8-5 2,1-3 0,-6 2 1,4-9-1,-6 2 1,8-2 0,-1 0-1,-6-4-1,1-1 0,-9-2-3,5-3 3,-6 0 0,2-3 0,-1 0 0,5 0 0,5 0 0,-2 0 0,0 2 0,3-2-1,-6 0 0,9 0 1,-1 0 0,1 0 0,0 0 1,0 0-1,-3 0 1,3 0-1,6 0 0,-1 0 0,-3 0 0,2 0 0,1 0 0,-2 0 0,3 0 0,-2 0 0,2 0 1,0 0 0,4 0-1,-5 0 0,-4 0 0,2 0 0,-1-2 0,5-4 0,0 3 0,1 0-1,-2 0 0,6 3 1,-2-3 0,2 1-1,0-1 1,-1 0-1,4 3-6,-3-3-18,3 3-36,0 0-79,0-3-46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999 2053 6,'0'-3'31,"0"3"1,0 0-12,0 0-2,0 0-1,0 0-5,0 0 2,0 0 6,0 0-2,0 0-4,0 0-4,0 0 2,0 0-1,0 0 1,0 0-3,0 0 3,0 0 0,0 0-7,0 0-3,-6 0 1,-2 0 2,1 0 1,-5 5-3,1 5-1,-3-2 1,-1 9-1,1 2-1,0 4 2,2 2 0,3-2 4,-1 0-6,0 0 1,0 3 3,-1-1-3,1 0 1,3 7-1,-2-1-1,0-2 2,4 1-2,2 5-1,-1-3 2,4-2-2,0-1 2,0 6 2,0-7-3,0 2 2,12 6 1,-1-8-2,8-3-1,-4 7 0,1-7 1,1-2-1,2-1-1,9-6-1,-5 5 2,4-6-1,2-7 1,-1 3-1,3-5 2,-6-3-1,7-1 2,-4-2-3,3 0 0,-9 0 2,7 0 1,1 0-2,-2 0 3,5-6-3,-5-10 1,-1-4 2,-1-6 0,-1 1-3,2 0 3,-3-7-3,-4 1 1,-5 3-1,1 0 4,1-5 1,-4 8-2,-5 0 3,-2 4-2,-2-4 3,-4 2 0,2-2-4,-2-1-2,0-2 0,0-1 9,0 6-9,0 4 2,0-1-2,-15-5-1,1-1 1,-4 3-2,7 3 1,3-1-1,-2 5 0,1-5 0,1 7 1,0 3-1,1-3 1,-1 12-1,-1-7-1,-1 0 2,6-2 1,-9 2-1,9 4 0,-3-1-1,4 0 1,-2 1 0,1 2 0,2 3 0,-1 0 0,3 0 0,-2 0-1,2 0 0,0 0 0,0 0 0,0 0 1,0-3 0,0 3-1,0 0 0,0 0 0,0 0-1,0 0 1,0 0-1,0 0-1,0 0 0,0 0 0,0 0 0,0 0-2,0 0 0,0 0-2,0 0 0,0 0-4,0 0 1,0 0 3,0 0 6,0 0 1,2 11-1,12 9 0,3 2 0,4-5 0,-4 6 0,1 1 0,2 2-1,-2-4 2,8 1-1,-3 3 0,3 2-1,-5-3 1,7-2-1,-4-5 0,2 0 0,-5 6 0,2-10-4,-1 0-1,2-5 4,-3-3 0,-2-1 0,8 1-3,-6-3 2,2-3 2,-3 0-2,1 0 2,-2 0 2,8-3-1,-5-8 2,2-1-4,0-5 4,-1-3-2,3-3 0,-2 0 0,-5 0 0,5-2 0,-1-4 0,1 4 0,-4 3 0,2-4 1,-1-2-1,-1 0 0,-2-5 0,0-1 0,-1 3 0,-3 4 1,-3 2 2,-1-2 2,-5 4 0,-1-5-2,-2-2-2,1-7 0,-3 4-1,0 4 2,0-4-2,0 4 3,0 7 1,0 1-1,0 2 3,-5-1-1,-7 0 0,-2 2-3,-2 1 3,1 3 0,-1 3-3,-1 0-3,-4 4 0,-3-1 0,0 2 1,3 1 0,-5 2 0,-5 0 0,3 3-2,-4 0 3,7 0-2,-3 0 0,2 0 3,6 0-5,-1 0 1,1 0 2,6 9-3,-1-1 1,1 3 1,-6 4-1,2 0 0,0-5 1,7 1 2,1-5-1,3 1 0,4-4 2,-1-3-4,4 0 1,0 0-2,0 0-2,0 0 0,0 0-2,0 0-4,0 0 2,0 0 1,0 0-2,0 0 7,0 0 4,14-10 1,6 3-1,-1-6-1,4-1 0,-2 0 1,2-6-1,4 0 1,-1 1-2,0-7 2,0 0 1,0-2-2,0-6 0,0 0 1,1-7 1,-2 7-1,-1-2 1,2-4-1,1 0 0,1 0 2,-11 0-1,1 1-1,-1 0 0,0 1 4,-5 1-1,-5 16 1,0 0-4,-3-3 2,-1 4 2,-1-8-2,-2 3-1,0-7 0,0 0 2,0 2-1,0 1-2,0 1 2,-12-8-2,-2 9 1,3 1 0,-4 1 3,-2 6-4,-1 5 1,-2-7-3,-5 3 3,4-1-2,-3 2 3,-2 6-2,3 5-2,0-2 1,0-1 1,2 1 2,-1 3-3,-2-1 0,3 2-3,2 4 2,0 0 1,3 0-1,-8 0-1,3 0 0,1 17 3,2 6-6,-1-3 7,2 6-2,0-1 0,-2 1 0,5-3 0,0 10-2,-5-4 2,7-3 0,-2 5-1,0-9 1,2 4 0,3 0-1,1 1 1,-1 3-1,4-7 0,-2-4-1,2 4 1,3 0-3,-5 2 3,7 0 0,0-6-2,0 6 0,0-8 1,0-3 0,0-3-1,0-1 1,0-6 0,0-1 1,0-3-1,0 0 1,0 0-2,0 0 2,0 0 1,0 0-1,0 0 1,0 0 1,0 0-1,0 0 0,0 0-1,0 0 0,0 0 0,0 0 0,0 0-4,0 0 4,0 0 6,0 0-3,0-6 0,7-13-1,0-9 2,5-7-3,-3-5 1,-1 0-1,1-8 0,3-3 1,2-8 1,-4-1-2,-6 2 1,0 2 1,-4 9 1,0-5-1,0 10-1,0-4 1,-8-3 2,-7 4-3,-8-6 1,-4 10 0,-6 7-1,0 6 1,0 8 0,0 3-2,-3 1 0,7-2-1,-1-5-2,-1 12 3,-4 5-1,9 3 1,-4 3 0,2 0-1,-5 0 1,8 0-2,1 0 2,-2 6-2,-3 12-1,3 3 3,-6 2-1,0 10-1,8 1 0,1 5 1,4-2 0,4-1-1,-1-1 1,6-4 1,3 9 0,-2-3-1,6-1 1,1 4-1,2-2-1,0-4 1,0 0 0,0 2 1,14 2-2,1 2 4,3-3-4,-1-1 2,-2-4 0,1 2 0,3-3 0,-8 0 0,9-4 0,-5-5 0,-4-5-1,0-5 0,-4-5 0,-1 0 0,-4-4 1,2 2 1,-4-5 0,0 0-1,0 0 1,2 0 2,-2 0-1,0 0 0,0 0 3,0 0-1,0 0 2,0 0 0,0 0-1,0 0-2,0 0 1,0 0 0,0 0 3,0 0-1,0 0 2,0 0 0,0 0-4,0 0-2,0-5-1,-6-12 0,-13-2-1,-5-6 0,-5 3 0,4-7-1,-9 1 1,-1-6 0,6-1 0,-2-1-1,-1 2 0,0 2 1,0 2-1,-2 6 1,-2 4-3,-4 3 2,-2 3 1,-6 0 0,3 8 0,-1 1 0,9 2 1,4 3-2,-4-6 1,3 6 0,-2 0 1,-8 0-4,7 6 5,2 14-2,0 2-2,9-1 1,0-2 0,-3 7 1,-1 7-1,10 8-1,0-2 0,5-2 1,-2 6-1,-1-1 0,12 2 1,2 1 0,4 6-1,0-6 0,0 1 1,14 0 0,10-1-2,-7-2 3,6-4-1,3-2 0,6-5 0,0-3-1,-3-1 1,9-12-3,-1 5 3,1-10 2,5-3-1,2-2 0,-3-6-1,2 0 2,-9 0 2,3 0-3,-3 0 0,-7 0 0,2 0 0,2 0 1,-3-2-1,2-5 1,-1 2-1,-6-5 0,-7-1 0,-3 6 1,-8 3 1,-6 2 4,0 0-2,0 0-1,0 0 1,0 0-3,0 0 1,0 0 1,0 0 3,0 0 0,0 0 3,0 0 1,0 0-8,0 0-3,0 0-1,-27 0 1,-2 0 2,-2 0-1,-1 0-3,3 0 3,-4 0-1,4 0 0,-2 0 0,-16 17 0,4 6 1,-4 10-2,-3 5 2,7-2-2,-3 5 0,11-2 1,6-2-1,-3 3 0,9-3 0,2 8-1,-1 0 2,-2 5 2,-2-5-1,5-3-1,12 0-1,1-7 2,2-4-2,-2 8 0,4-7 1,4 3-2,0-1 1,0-9-2,0 0 1,15 1 0,5 0 2,13-3-3,-2-4 3,1-2 0,-3-2 0,12-1 3,-6-8-3,5-4 0,4-2 3,-7 0 2,4 0-2,3-2 1,0-18-1,2 0 1,-6 3-1,11-3 0,-11-6 0,3-7 1,-1 1 0,-8-2-1,-2 0 1,-5 2 0,1 3-1,-2-4 1,-2 1 0,-10 7 1,3-1-2,-8 9 2,1 3 0,-6-3 0,6-2 0,-3-10 0,5-3-1,-3 3 3,-6 7 1,-3 14-5,0 8 0,-3 0 0,-6 0 1,7 0 0,2-3-1,0-9 0,0 1 1,0 9 1,0 2-1,-3 0 1,-4 0-3,7 0 0,0 0-1,0 0 0,0 0-1,0 0-3,0 0-1,-2 0-4,-6 0-17,1 0-29,7 0-99,0 0-91</inkml:trace>
  <inkml:trace contextRef="#ctx0" brushRef="#br0" timeOffset="1">938 1945 75,'0'2'45,"0"1"-25,0-3 29,0 0-11,0 0-11,0 0-3,0 0 6,0 0-4,0 0-3,0 0 4,0 0-1,-3 0-4,3 0-1,0 0-4,0 0-1,0 0-6,-7 0-5,3 0-3,-6 0 0,2 0 2,-7-8 0,1-4 3,2-7-2,-6-1-4,2-4 3,-3-5 1,3-1-1,1-1 2,0-4-2,4-4 0,0-1 0,1-6 0,7-2 0,1-3-1,2-3-3,0 2 4,0-5 1,0 4-4,8 5 0,6 4 0,1 8 2,0 7-3,2-2 1,0 3-2,1-1-2,-1 3 3,4 7-1,3-1 1,7 0-1,5 3 1,-3-1-2,9 5-1,-1 1 3,-1 4-1,1 5 1,-4 3-1,4 0-1,-3 0 1,-1 0 0,1 0 0,-3 3 0,4 7 1,-1 6-3,-7 1 2,-2-3-1,0 0 1,-2 9-1,-8-4 0,-1 5 2,9-2 0,-8 2-1,0 3 0,-3-2 0,-4 1 0,-4 2 0,3-1 2,-1 1-2,-1 3 3,-4 0-4,2 1 1,-4-2 2,-1 5-1,-2-4-5,0 3 6,0 1-3,0 2 4,0-1-1,0 4 1,0 3-2,-5-3 0,-7 2-2,0-7 2,3-4 0,0-4-1,1 0 0,-6-4 2,0-4 0,-5 3 1,2-9-1,-3 2 1,5-3 0,1 1-1,-7-5-1,1 1 0,-9-4-3,6-2 3,-7 0 0,3-3 0,-1 0 0,4 0 0,5 0 0,-2 0 0,1 3 0,2-3-1,-6 0 0,10 0 1,-2 0 0,1 0 0,0 0 1,1 0-1,-4 0 1,4 0-1,4 0 0,0 0 0,-2 0 0,1 0 0,1 0 0,-1 0 0,1 0 0,0 0 0,1 0 1,0 0 0,4 0-1,-5 0 0,-4 0 0,3 0 0,-2-3 0,5-3 0,0 3 0,1 1-1,-1-1 0,4 3 1,-1-3 0,2 0-1,1 0 1,-2 1-1,4 2-6,-3-3-18,3 3-36,0 0-79,0-3-46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983 2001 6,'0'-3'31,"0"3"1,0 0-12,0 0-2,0 0-1,0 0-5,0 0 2,0 0 6,0 0-2,0 0-4,0 0-4,0 0 2,0 0-1,0 0 1,0 0-3,0 0 3,0 0 0,0 0-7,0 0-3,-6 0 1,-2 0 2,1 0 1,-4 6-3,0 3-1,-3-1 1,0 8-1,0 3-1,0 3 2,2 3 0,3-3 4,0 0-6,-2 1 1,2 2 3,-2 0-3,1-1 1,3 7-1,-1-1-1,-2-2 2,5 2-2,3 4-1,-2-3 2,4-1-2,0-2 2,0 5 2,0-5-3,0 2 2,11 4 1,0-7-2,8-2-1,-5 6 0,2-7 1,1-1-1,2-1-1,9-7-1,-6 5 2,5-5-1,1-7 1,0 3-1,2-6 2,-5-2-1,6 0 2,-3-3-3,2 0 0,-8 0 2,7 0 1,0 0-2,-1 0 3,4-7-3,-4-8 1,-2-4 2,-1-6 0,1 0-3,0 0 3,-3-5-3,-3-1 1,-5 3-1,1 1 4,1-5 1,-5 8-2,-3-1 3,-4 5-2,-1-4 3,-4 1 0,2-1-4,-2-2-2,0-1 0,0-1 9,0 6-9,0 3 2,0 0-2,-14-6-1,0 0 1,-4 2-2,7 4 1,3-2-1,-1 6 0,-1-5 0,3 6 1,-2 3-1,3-2 1,-3 11-1,1-7-1,-1 0 2,4-2 1,-7 3-1,7 2 0,-1 1-1,3-1 1,-2 1 0,1 2 0,1 3 0,1 0 0,2 0 0,-2 0-1,2 0 0,0 0 0,0 0 0,0 0 1,0-3 0,0 3-1,0 0 0,0 0 0,0 0-1,0 0 1,0 0-1,0 0-1,0 0 0,0 0 0,0 0 0,0 0-2,0 0 0,0 0-2,0 0 0,0 0-4,0 0 1,0 0 3,0 0 6,0 0 1,2 11-1,12 8 0,3 3 0,3-5 0,-3 5 0,1 1 0,2 2-1,-3-3 2,9 0-1,-4 3 0,3 3-1,-4-4 1,7-1-1,-4-6 0,1 1 0,-4 5 0,2-9-4,-1-1-1,1-4 4,-2-3 0,-3-1 0,9 1-3,-7-3 2,3-3 2,-4 0-2,2 0 2,-2 0 2,8-3-1,-6-8 2,3 0-4,-1-6 4,0-2-2,3-4 0,-2 1 0,-6-1 0,6-1 0,-2-4 0,2 3 0,-5 3 0,4-2 1,-3-4-1,0 0 0,-3-3 0,1-2 0,-1 2 0,-3 5 1,-3 2 2,-2-3 2,-4 5 0,-1-5-2,-1-2-2,-1-8 0,-2 5-1,0 4 2,0-4-2,0 4 3,0 6 1,0 2-1,0 1 3,-5 0-1,-6-1 0,-4 2-3,0 2 3,0 2 0,0 4-3,-2-1-3,-4 4 0,-2-1 0,-1 3 1,3-1 0,-5 3 0,-4 1 0,2 2-2,-3 0 3,6 0-2,-2 0 0,1 0 3,7 0-5,-2 0 1,2 0 2,4 8-3,0 0 1,1 3 1,-5 4-1,1-1 0,1-4 1,6 1 2,1-6-1,3 2 0,4-4 2,-1-3-4,4 0 1,0 0-2,0 0-2,0 0 0,0 0-2,0 0-4,0 0 2,0 0 1,0 0-2,0 0 7,0 0 4,14-10 1,5 3-1,0-5-1,4-1 0,-2-1 1,1-6-1,5 1 1,-2 0-2,1-6 2,0-1 1,-1-1-2,1-6 0,-1 0 1,2-7 1,-2 7-1,-2-3 1,3-3-1,0 0 0,2 0 2,-11 1-1,1 0-1,-1 0 0,-1 1 4,-4 0-1,-6 17 1,2-1-4,-4-1 2,-2 2 2,0-8-2,-2 4-1,0-7 0,0 0 2,0 1-1,0 2-2,0 1 2,-11-8-2,-3 9 1,3 1 0,-3 0 3,-3 6-4,-1 5 1,-2-6-3,-5 3 3,4-2-2,-2 3 3,-2 5-2,2 5-2,1-2 1,-2-1 1,4 2 2,-2 1-3,-1 1 0,2 1-3,2 4 2,0 0 1,4 0-1,-9 0-1,3 0 0,2 17 3,1 5-6,-1-3 7,2 7-2,1-2 0,-2 2 0,4-4 0,0 10-2,-5-4 2,8-2 0,-3 4-1,-1-8 1,4 3 0,2 0-1,1 2 1,-1 2-1,4-7 0,-1-3-1,0 3 1,4 0-3,-4 3 3,6-1 0,0-6-2,0 7 0,0-9 1,0-2 0,0-3-1,0-1 1,0-6 0,0-2 1,0-2-1,0 0 1,0 0-2,0 0 2,0 0 1,0 0-1,0 0 1,0 0 1,0 0-1,0 0 0,0 0-1,0 0 0,0 0 0,0 0 0,0 0-4,0 0 4,0 0 6,0 0-3,0-5 0,6-14-1,2-9 2,3-5-3,-2-6 1,-1 0-1,1-8 0,2-3 1,4-8 1,-6 0-2,-4 2 1,-2 1 1,-3 9 1,0-5-1,0 10-1,0-3 1,-8-4 2,-6 4-3,-10-6 1,-2 11 0,-6 6-1,-1 5 1,1 9 0,-1 2-2,-2 1 0,6-1-1,0-5-2,-2 11 3,-4 5-1,10 3 1,-4 3 0,1 0-1,-4 0 1,7 0-2,1 0 2,-1 6-2,-4 11-1,4 4 3,-7 2-1,1 9-1,8 0 0,-1 6 1,5-1 0,5-2-1,-2-1 1,6-4 1,3 9 0,-1-3-1,5 0 1,0 3-1,3-3-1,0-2 1,0-2 0,0 4 1,14 1-2,1 2 4,3-4-4,-1 1 2,-3-5 0,2 2 0,3-3 0,-8 0 0,9-3 0,-6-6 0,-3-4-1,0-6 0,-4-3 0,-1-2 0,-5-3 1,4 2 1,-5-5 0,0 0-1,0 0 1,2 0 2,-2 0-1,0 0 0,0 0 3,0 0-1,0 0 2,0 0 0,0 0-1,0 0-2,0 0 1,0 0 0,0 0 3,0 0-1,0 0 2,0 0 0,0 0-4,0 0-2,0-5-1,-7-12 0,-11-1-1,-6-6 0,-4 2 0,3-6-1,-8 1 1,-2-6 0,7-2 0,-3 0-1,-1 2 0,2 2 1,-2 1-1,-2 8 1,-1 2-3,-4 3 2,-2 4 1,-7-1 0,4 9 0,-1-1 0,8 4 1,4 2-2,-3-7 1,2 7 0,-1 0 1,-9 0-4,9 7 5,0 12-2,0 2-2,10 0 1,-1-3 0,-2 8 1,-1 6-1,9 8-1,-1-2 0,7-2 1,-2 6-1,-2-1 0,12 1 1,1 3 0,5 4-1,0-5 0,0 1 1,14-1 0,10 1-2,-7-3 3,5-4-1,5-3 0,3-3 0,2-4-1,-4 0 1,10-13-3,-2 5 3,2-9 2,4-3-1,2-3 0,-2-5-1,1 0 2,-8 0 2,2 0-3,-3 0 0,-6 0 0,2 0 0,1 0 1,-2-1-1,1-6 1,-1 2-1,-5-4 0,-7-2 0,-3 5 1,-9 5 1,-5 1 4,0 0-2,0 0-1,0 0 1,0 0-3,0 0 1,0 0 1,0 0 3,0 0 0,0 0 3,0 0 1,0 0-8,0 0-3,0 0-1,-26 0 1,-2 0 2,-3 0-1,-1 0-3,4 0 3,-5 0-1,5 0 0,-3 0 0,-15 16 0,4 7 1,-5 9-2,-1 5 2,5-2-2,-2 5 0,11-2 1,5-1-1,-2 1 0,7-2 0,4 9-1,-2-2 2,-1 5 2,-2-3-1,4-4-1,12 0-1,1-8 2,1-2-2,0 7 0,3-7 1,4 3-2,0-1 1,0-8-2,0-1 1,15 2 0,5-2 2,12-1-3,-1-4 3,1-3 0,-4-1 0,12-1 3,-5-9-3,4-2 0,4-3 3,-6 0 2,3 0-2,3-3 1,0-16-1,3-1 1,-7 4-1,11-4 0,-10-5 0,2-8 1,-1 2 0,-7-1-1,-2-2 1,-6 3 0,2 3-1,-3-5 1,-1 3 0,-10 5 1,3 0-2,-9 8 2,1 4 0,-4-4 0,4-2 0,-1-9 0,3-3-1,-1 3 3,-8 6 1,-2 14-5,0 8 0,-2 0 0,-8 0 1,8 0 0,2-3-1,0-8 0,0 1 1,0 7 1,0 3-1,-3 0 1,-3 0-3,6 0 0,0 0-1,0 0 0,0 0-1,0 0-3,0 0-1,-3 0-4,-4 0-17,0 0-29,7 0-99,0 0-91</inkml:trace>
  <inkml:trace contextRef="#ctx0" brushRef="#br0" timeOffset="1">923 1896 75,'0'2'45,"0"1"-25,0-3 29,0 0-11,0 0-11,0 0-3,0 0 6,0 0-4,0 0-3,0 0 4,0 0-1,-3 0-4,3 0-1,0 0-4,0 0-1,0 0-6,-6 0-5,1 0-3,-4 0 0,0 0 2,-5-8 0,0-4 3,2-6-2,-5-1-4,1-5 3,-3-4 1,3-2-1,1 0 2,1-4-2,3-4 0,0-1 0,2-5 0,6-4 0,1-1-1,2-4-3,0 3 4,0-6 1,0 4-4,7 6 0,7 3 0,1 7 2,-1 8-3,3-2 1,0 3-2,1-1-2,-1 2 3,4 7-1,2 0 1,8-1-1,4 4 1,-3-1-2,10 4-1,-2 1 3,-1 4-1,2 5 1,-5 3-1,4 0-1,-2 0 1,-2 0 0,2 0 0,-3 3 0,2 7 1,1 5-3,-7 3 2,-3-6-1,1 3 1,-3 7-1,-7-3 0,-2 4 2,10-2 0,-9 3-1,1 2 0,-3-1 0,-4-1 0,-4 4 0,3-1 2,-2 0-2,1 3 3,-5 0-4,1 1 1,-3-1 2,-1 3-1,-2-3-5,0 4 6,0 0-3,0 2 4,0-1-1,0 4 1,0 3-2,-5-3 0,-6 2-2,-1-7 2,3-3 0,0-5-1,1 0 0,-6-4 2,0-3 0,-5 2 1,4-8-1,-6 1 1,7-2 0,0 1-1,-7-5-1,2 0 0,-10-2-3,6-4 3,-6 1 0,3-3 0,-2 0 0,4 0 0,5 0 0,-1 0 0,0 3 0,2-3-1,-5 0 0,9 0 1,-2 0 0,2 0 0,-1 0 1,1 0-1,-4 0 1,4 0-1,4 0 0,1 0 0,-3 0 0,1 0 0,1 0 0,-1 0 0,2 0 0,-2 0 0,3 0 1,-1 0 0,4 0-1,-4 0 0,-6 0 0,4 0 0,-1-3 0,4-2 0,0 2 0,2 0-1,-3 0 0,5 3 1,0-2 0,1-1-1,0 0 1,-1 1-1,4 2-6,-3-3-18,3 3-36,0 0-79,0-3-46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968 1948 6,'0'-2'31,"0"2"1,0 0-12,0 0-2,0 0-1,0 0-5,0 0 2,0 0 6,0 0-2,0 0-4,0 0-4,0 0 2,0 0-1,0 0 1,0 0-3,0 0 3,0 0 0,0 0-7,0 0-3,-6 0 1,-2 0 2,1 0 1,-4 5-3,0 4-1,-2-1 1,-1 8-1,0 2-1,0 3 2,2 3 0,4-2 4,-2 0-6,0 0 1,1 2 3,-2 0-3,2 0 1,1 6-1,0 0-1,-1-3 2,4 2-2,3 4-1,-2-3 2,4-1-2,0-2 2,0 6 2,0-6-3,0 2 2,11 5 1,0-8-2,7-2-1,-4 6 0,2-6 1,1-2-1,1-1-1,10-6-1,-6 5 2,4-6-1,1-6 1,1 2-1,2-4 2,-6-4-1,7 1 2,-3-3-3,1 0 0,-8 0 2,8 0 1,-1 0-2,0 0 3,4-6-3,-5-9 1,-1-4 2,-1-6 0,0 2-3,1-1 3,-3-6-3,-4 0 1,-4 3-1,1 1 4,0-5 1,-4 7-2,-4 0 3,-2 4-2,-2-4 3,-4 2 0,2-1-4,-2-2-2,0-2 0,0 0 9,0 6-9,0 2 2,0 0-2,-14-4-1,0-2 1,-4 3-2,7 3 1,4-1-1,-2 5 0,-1-5 0,3 7 1,-1 2-1,1-2 1,-1 11-1,0-6-1,-2-1 2,6-2 1,-8 3-1,7 3 0,-1-1-1,3 1 1,-2 0 0,2 2 0,0 3 0,0 0 0,3 0 0,-2 0-1,2 0 0,0 0 0,0 0 0,0 0 1,0-2 0,0 2-1,0 0 0,0 0 0,0 0-1,0 0 1,0 0-1,0 0-1,0 0 0,0 0 0,0 0 0,0 0-2,0 0 0,0 0-2,0 0 0,0 0-4,0 0 1,0 0 3,0 0 6,0 0 1,2 10-1,12 9 0,3 2 0,3-5 0,-3 6 0,0 0 0,2 3-1,-1-4 2,7 0-1,-3 4 0,3 2-1,-5-3 1,8-2-1,-5-6 0,2 2 0,-5 4 0,3-9-4,-2 1-1,3-5 4,-4-4 0,-2 0 0,8 1-3,-6-3 2,3-3 2,-4 0-2,1 0 2,-1 0 2,7-3-1,-4-8 2,1 0-4,0-6 4,-1-1-2,4-4 0,-3 1 0,-5-2 0,5 0 0,-1-5 0,2 4 0,-5 3 0,3-3 1,-2-3-1,0 0 0,-4-4 0,2-1 0,-2 2 0,-2 5 1,-3 2 2,-1-4 2,-6 6 0,0-6-2,-1-1-2,-1-7 0,-2 3-1,0 5 2,0-4-2,0 3 3,0 7 1,0 1-1,0 2 3,-5-1-1,-6 0 0,-3 2-3,-2 1 3,2 3 0,-1 2-3,-2 1-3,-3 3 0,-3 0 0,0 1 1,2 1 0,-4 2 0,-5 1 0,2 2-2,-2 0 3,5 0-2,-2 0 0,2 0 3,6 0-5,-1 0 1,0 0 2,7 8-3,-2 0 1,1 2 1,-5 4-1,1 0 0,1-4 1,6 1 2,2-6-1,2 1 0,4-2 2,-1-4-4,4 0 1,0 0-2,0 0-2,0 0 0,0 0-2,0 0-4,0 0 2,0 0 1,0 0-2,0 0 7,0 0 4,14-10 1,5 3-1,-1-4-1,5-3 0,-3 1 1,3-6-1,2 0 1,0 0-2,1-5 2,-1-1 1,0-2-2,1-5 0,-1 0 1,1-7 1,-2 7-1,-1-2 1,2-4-1,1-1 0,2 1 2,-11 1-1,0 0-1,0 0 0,-2 1 4,-3 0-1,-5 17 1,0-1-4,-3-3 2,-1 4 2,-2-8-2,-1 4-1,0-7 0,0-1 2,0 2-1,0 2-2,0 0 2,-11-6-2,-2 7 1,1 1 0,-1 1 3,-4 6-4,0 5 1,-3-7-3,-5 3 3,5-1-2,-3 2 3,-2 5-2,3 6-2,0-3 1,-1-1 1,2 2 2,0 2-3,-2-1 0,3 3-3,1 3 2,1 0 1,2 0-1,-7 0-1,3 0 0,0 16 3,3 6-6,-2-3 7,3 5-2,0 0 0,-2 1 0,4-4 0,0 11-2,-4-5 2,6-2 0,-1 4-1,-1-7 1,3 2 0,2 0-1,1 3 1,-1 1-1,4-7 0,-1-2-1,0 2 1,4 1-3,-4 2 3,6 0 0,0-6-2,0 5 0,0-7 1,0-2 0,0-4-1,0 0 1,0-6 0,0-2 1,0-2-1,0 0 1,0 0-2,0 0 2,0 0 1,0 0-1,0 0 1,0 0 1,0 0-1,0 0 0,0 0-1,0 0 0,0 0 0,0 0 0,0 0-4,0 0 4,0 0 6,0 0-3,0-5 0,6-14-1,2-7 2,3-7-3,-2-5 1,-1 0-1,1-7 0,2-4 1,3-7 1,-5-1-2,-5 2 1,0 2 1,-4 8 1,0-4-1,0 9-1,0-4 1,-8-2 2,-6 3-3,-9-6 1,-3 11 0,-5 6-1,-2 5 1,1 9 0,0 1-2,-2 2 0,5-2-1,1-5-2,-3 11 3,-3 6-1,9 2 1,-4 3 0,2 0-1,-5 0 1,7 0-2,2 0 2,-1 6-2,-5 10-1,4 5 3,-6 1-1,0 9-1,8 1 0,0 5 1,5-2 0,4 0-1,-2-3 1,6-2 1,3 8 0,-1-3-1,5-1 1,1 4-1,2-2-1,0-3 1,0-2 0,0 4 1,13 1-2,2 2 4,3-3-4,-2-1 2,-2-4 0,2 3 0,2-4 0,-7 0 0,9-3 0,-6-5 0,-3-5-1,0-4 0,-5-5 0,0-1 0,-4-3 1,2 2 1,-4-5 0,0 0-1,0 0 1,2 0 2,-2 0-1,0 0 0,0 0 3,0 0-1,0 0 2,0 0 0,0 0-1,0 0-2,0 0 1,0 0 0,0 0 3,0 0-1,0 0 2,0 0 0,0 0-4,0 0-2,0-5-1,-6-11 0,-13-2-1,-4-6 0,-5 3 0,4-7-1,-9 2 1,-1-6 0,6-2 0,-2 0-1,-1 2 0,0 2 1,0 1-1,-2 7 1,-2 2-3,-3 4 2,-3 3 1,-6 0 0,4 8 0,-2-1 0,9 4 1,4 2-2,-4-7 1,3 7 0,-1 0 1,-10 0-4,9 7 5,1 11-2,0 3-2,9 0 1,-1-4 0,-1 8 1,-2 6-1,10 8-1,-2-2 0,8-1 1,-4 4-1,-1 0 0,13 2 1,0 1 0,5 5-1,0-5 0,0 0 1,14 1 0,9-1-2,-6-2 3,5-4-1,4-3 0,4-3 0,2-3-1,-5-2 1,10-11-3,-1 5 3,1-10 2,5-2-1,1-2 0,-2-6-1,2 0 2,-9 0 2,2 0-3,-2 0 0,-6 0 0,0 0 0,4 0 1,-5-2-1,4-4 1,-2 0-1,-6-3 0,-7-1 0,-2 5 1,-8 3 1,-6 2 4,0 0-2,0 0-1,0 0 1,0 0-3,0 0 1,0 0 1,0 0 3,0 0 0,0 0 3,0 0 1,0 0-8,0 0-3,0 0-1,-26 0 1,-2 0 2,-2 0-1,-2 0-3,5 0 3,-6 0-1,6 0 0,-4 0 0,-14 16 0,3 6 1,-4 10-2,-2 3 2,7 0-2,-4 3 0,11 0 1,6-3-1,-3 2 0,8-2 0,3 9-1,-1-2 2,-2 5 2,-2-4-1,4-3-1,12 0-1,2-7 2,0-3-2,0 7 0,3-7 1,4 3-2,0-1 1,0-8-2,0 0 1,15 1 0,4-1 2,13-2-3,-2-3 3,2-4 0,-5 0 0,13-2 3,-6-8-3,5-2 0,3-3 3,-6 0 2,4 0-2,2-3 1,1-15-1,2-2 1,-6 4-1,10-2 0,-11-7 0,4-7 1,-1 2 0,-8-2-1,-2-1 1,-5 3 0,2 3-1,-3-5 1,-2 2 0,-10 6 1,4-1-2,-9 10 2,2 1 0,-6-2 0,5-2 0,-1-10 0,3-2-1,-2 3 3,-6 6 1,-3 13-5,0 8 0,-3 0 0,-6 0 1,7 0 0,2-3-1,0-8 0,0 1 1,0 7 1,0 3-1,-3 0 1,-3 0-3,6 0 0,0 0-1,0 0 0,0 0-1,0 0-3,0 0-1,-3 0-4,-4 0-17,0 0-29,7 0-99,0 0-91</inkml:trace>
  <inkml:trace contextRef="#ctx0" brushRef="#br0" timeOffset="1">909 1846 75,'0'2'45,"0"1"-25,0-3 29,0 0-11,0 0-11,0 0-3,0 0 6,0 0-4,0 0-3,0 0 4,0 0-1,-3 0-4,3 0-1,0 0-4,0 0-1,0 0-6,-6 0-5,1 0-3,-4 0 0,0 0 2,-4-8 0,-1-3 3,2-7-2,-5-1-4,1-4 3,-2-4 1,2-2-1,2-1 2,0-2-2,3-5 0,0-1 0,1-6 0,8-2 0,0-2-1,2-4-3,0 4 4,0-7 1,0 4-4,7 6 0,7 4 0,1 6 2,-1 8-3,2-2 1,1 2-2,0 0-2,0 2 3,3 6-1,3 1 1,8-2-1,3 4 1,-2 0-2,9 3-1,-2 2 3,0 3-1,1 5 1,-4 3-1,3 0-1,-2 0 1,-1 0 0,1 0 0,-3 3 0,3 7 1,0 5-3,-6 1 2,-4-3-1,2 1 1,-3 7-1,-8-2 0,0 3 2,8-1 0,-8 2-1,0 3 0,-2-2 0,-4-1 0,-4 5 0,3-2 2,-2 0-2,0 3 3,-4 0-4,1 1 1,-3 0 2,-1 2-1,-2-2-5,0 2 6,0 1-3,0 2 4,0 0-1,0 3 1,0 3-2,-5-3 0,-6 1-2,-1-6 2,4-3 0,-1-4-1,1-1 0,-6-3 2,0-4 0,-4 3 1,2-9-1,-4 2 1,6-2 0,0 0-1,-6-4-1,1 0 0,-9-3-3,5-2 3,-6 0 0,3-3 0,-1 0 0,4 0 0,4 0 0,-1 0 0,1 2 0,1-2-1,-5 0 0,9 0 1,-2 0 0,3 0 0,-2 0 1,1 0-1,-3 0 1,3 0-1,4 0 0,1 0 0,-3 0 0,1 0 0,2 0 0,-2 0 0,2 0 0,-1 0 0,1 0 1,0 0 0,4 0-1,-4 0 0,-5 0 0,3 0 0,-1-2 0,4-4 0,1 4 0,0-1-1,-1 0 0,4 3 1,-1-2 0,3-1-1,-1 0 1,-1 1-1,4 2-6,-3-3-18,3 3-36,0 0-79,0-3-46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949 1898 6,'0'-2'31,"0"2"1,0 0-12,0 0-2,0 0-1,0 0-5,0 0 2,0 0 6,0 0-2,0 0-4,0 0-4,0 0 2,0 0-1,0 0 1,0 0-3,0 0 3,0 0 0,0 0-7,0 0-3,-6 0 1,-2 0 2,2 0 1,-5 5-3,0 4-1,-2-2 1,-1 9-1,0 2-1,1 3 2,1 2 0,4-2 4,-1 0-6,-1 1 1,1 2 3,-2-1-3,2 0 1,2 7-1,-1-2-1,-1-1 2,4 1-2,2 4-1,0-3 2,3 0-2,0-2 2,0 4 2,0-5-3,0 3 2,11 4 1,-1-8-2,9-1-1,-6 5 0,2-6 1,2-1-1,1-2-1,9-5-1,-5 4 2,3-5-1,2-6 1,0 2-1,2-5 2,-4-2-1,4-1 2,-1-2-3,1 0 0,-9 0 2,8 0 1,0 0-2,0 0 3,2-6-3,-3-8 1,-1-5 2,-2-5 0,1 1-3,0 0 3,-2-6-3,-4-1 1,-5 4-1,1 1 4,2-6 1,-6 8-2,-2 0 3,-4 4-2,-1-4 3,-4 1 0,1-1-4,-1-1-2,0-2 0,0-1 9,0 6-9,0 3 2,0 0-2,-13-5-1,-1-1 1,-3 2-2,6 4 1,4-2-1,-2 6 0,0-5 0,2 6 1,-1 2-1,1-1 1,-1 10-1,0-7-1,-1 1 2,4-3 1,-6 3-1,6 3 0,-1 0-1,3 0 1,-1 0 0,0 2 0,1 3 0,0 0 0,3 0 0,-1 0-1,1 0 0,0 0 0,0 0 0,0 0 1,0-2 0,0 2-1,0 0 0,0 0 0,0 0-1,0 0 1,0 0-1,0 0-1,0 0 0,0 0 0,0 0 0,0 0-2,0 0 0,0 0-2,0 0 0,0 0-4,0 0 1,0 0 3,0 0 6,0 0 1,1 10-1,13 8 0,2 3 0,4-6 0,-3 7 0,0-1 0,2 3-1,-2-3 2,7 0-1,-2 3 0,2 2-1,-4-3 1,7-1-1,-4-6 0,1 1 0,-4 5 0,3-9-4,-2 0-1,1-5 4,-2-3 0,-2 1 0,8-1-3,-6-2 2,1-3 2,-2 0-2,1 0 2,-2 0 2,9-3-1,-7-8 2,3 1-4,0-6 4,-2-2-2,5-4 0,-4 1 0,-4 0 0,5-2 0,-1-4 0,0 4 0,-3 2 0,3-2 1,-2-4-1,-1 1 0,-3-4 0,1-1 0,0 2 0,-4 4 1,-2 2 2,-2-3 2,-4 6 0,-2-6-2,0-2-2,0-6 0,-3 3-1,0 4 2,0-3-2,0 3 3,0 6 1,0 3-1,0-1 3,-6 1-1,-5-1 0,-2 3-3,-3 0 3,3 4 0,-3 1-3,0 1-3,-4 4 0,-2-2 0,-1 3 1,2 0 0,-3 2 0,-5 1 0,2 2-2,-3 0 3,5 0-2,-1 0 0,2 0 3,5 0-5,-1 0 1,1 0 2,5 7-3,0 1 1,0 2 1,-5 4-1,2 0 0,1-5 1,5 2 2,2-6-1,2 1 0,4-3 2,-1-3-4,4 0 1,0 0-2,0 0-2,0 0 0,0 0-2,0 0-4,0 0 2,0 0 1,0 0-2,0 0 7,0 0 4,14-9 1,4 2-1,0-4-1,5-2 0,-3 0 1,1-6-1,5 1 1,-2 0-2,1-6 2,0 0 1,-1-2-2,2-5 0,-2-1 1,1-6 1,0 7-1,-3-3 1,3-3-1,0 0 0,2 0 2,-10 1-1,0 0-1,-1 0 0,-1 0 4,-3 2-1,-6 15 1,2-1-4,-5-2 2,0 4 2,-1-8-2,-2 2-1,0-5 0,0 0 2,0 0-1,0 3-2,0 0 2,-11-7-2,-3 8 1,4 1 0,-4 1 3,-2 5-4,-1 5 1,-2-6-3,-6 2 3,5-1-2,-2 3 3,-3 4-2,3 6-2,1-3 1,-2 0 1,3 1 2,-1 2-3,-1 0 0,2 1-3,2 4 2,0 0 1,2 0-1,-6 0-1,2 0 0,1 16 3,2 5-6,-1-3 7,1 6-2,2 0 0,-3 0 0,4-4 0,1 12-2,-5-6 2,7-2 0,-3 5-1,1-9 1,2 5 0,2-2-1,2 3 1,-3 1-1,6-6 0,-2-3-1,0 3 1,4 0-3,-4 3 3,6-1 0,0-6-2,0 6 0,0-7 1,0-3 0,0-3-1,0 0 1,0-7 0,0 0 1,0-3-1,0 0 1,0 0-2,0 0 2,0 0 1,0 0-1,0 0 1,0 0 1,0 0-1,0 0 0,0 0-1,0 0 0,0 0 0,0 0 0,0 0-4,0 0 4,0 0 6,0 0-3,0-6 0,6-12-1,2-7 2,2-7-3,0-5 1,-3 0-1,2-7 0,2-4 1,2-7 1,-4 0-2,-4 1 1,-2 3 1,-3 7 1,0-4-1,0 9-1,0-3 1,-8-4 2,-5 4-3,-10-5 1,-2 10 0,-6 5-1,-1 6 1,1 8 0,-1 2-2,-1 1 0,5-1-1,0-6-2,-2 12 3,-4 5-1,10 2 1,-4 3 0,1 0-1,-4 0 1,6 0-2,3 0 2,-3 5-2,-3 12-1,4 3 3,-7 1-1,1 9-1,8 1 0,-1 5 1,5-1 0,4-1-1,-1-3 1,5-2 1,4 8 0,-2-3-1,5 0 1,0 3-1,3-2-1,0-4 1,0 0 0,0 3 1,14 1-2,0 2 4,3-3-4,0 0 2,-4-5 0,3 3 0,2-4 0,-7 1 0,8-4 0,-6-5 0,-2-4-1,0-5 0,-5-4 0,0-1 0,-5-3 1,4 2 1,-5-5 0,0 0-1,0 0 1,2 0 2,-2 0-1,0 0 0,0 0 3,0 0-1,0 0 2,0 0 0,0 0-1,0 0-2,0 0 1,0 0 0,0 0 3,0 0-1,0 0 2,0 0 0,0 0-4,0 0-2,0-5-1,-7-11 0,-11-1-1,-4-6 0,-5 2 0,2-6-1,-6 1 1,-3-5 0,7-1 0,-3-2-1,-1 3 0,2 2 1,-2 0-1,-2 8 1,0 2-3,-5 3 2,-2 3 1,-6 0 0,3 8 0,0 0 0,8 2 1,3 3-2,-3-6 1,2 6 0,0 0 1,-10 0-4,9 6 5,0 12-2,1 3-2,8-1 1,0-3 0,-2 7 1,-1 7-1,9 6-1,-1 0 0,7-3 1,-4 6-1,0-1 0,12 1 1,0 2 0,5 5-1,0-5 0,0 0 1,14 0 0,8 1-2,-5-4 3,4-2-1,5-4 0,3-3 0,2-3-1,-4-1 1,10-12-3,-2 5 3,1-8 2,5-3-1,1-3 0,-1-5-1,0 0 2,-7 0 2,1 0-3,-1 0 0,-7 0 0,1 0 0,3 0 1,-4-2-1,3-4 1,-2 1-1,-6-4 0,-5-1 0,-4 5 1,-7 3 1,-6 2 4,0 0-2,0 0-1,0 0 1,0 0-3,0 0 1,0 0 1,0 0 3,0 0 0,0 0 3,0 0 1,0 0-8,0 0-3,0 0-1,-26 0 1,-1 0 2,-3 0-1,-1 0-3,4 0 3,-4 0-1,4 0 0,-3 0 0,-15 15 0,5 7 1,-6 9-2,-1 3 2,7 0-2,-5 4 0,13-2 1,4-1-1,-2 1 0,7-2 0,3 9-1,0-2 2,-3 5 2,-1-4-1,4-3-1,11-1-1,1-6 2,2-2-2,-1 6 0,3-7 1,4 3-2,0 0 1,0-9-2,0 0 1,15 1 0,4 0 2,11-3-3,0-3 3,1-2 0,-4-2 0,12-1 3,-5-8-3,4-3 0,3-2 3,-6 0 2,4 0-2,3-2 1,0-16-1,2-1 1,-6 3-1,10-2 0,-10-6 0,2-7 1,0 2 0,-7-2-1,-2-1 1,-6 2 0,2 4-1,-3-5 1,-1 1 0,-9 7 1,2-1-2,-8 9 2,1 2 0,-4-3 0,4-2 0,-2-9 0,4-2-1,-2 2 3,-7 7 1,-2 12-5,0 8 0,-2 0 0,-7 0 1,7 0 0,2-3-1,0-8 0,0 2 1,0 6 1,0 3-1,-3 0 1,-3 0-3,6 0 0,0 0-1,0 0 0,0 0-1,0 0-3,0 0-1,-3 0-4,-4 0-17,1 0-29,6 0-99,0 0-91</inkml:trace>
  <inkml:trace contextRef="#ctx0" brushRef="#br0" timeOffset="1">891 1798 75,'0'3'45,"0"0"-25,0-3 29,0 0-11,0 0-11,0 0-3,0 0 6,0 0-4,0 0-3,0 0 4,0 0-1,-3 0-4,3 0-1,0 0-4,0 0-1,0 0-6,-6 0-5,1 0-3,-4 0 0,1 0 2,-5-8 0,-1-3 3,2-7-2,-4 0-4,1-4 3,-4-5 1,4-1-1,1-1 2,0-3-2,3-4 0,0-1 0,2-5 0,7-3 0,0-2-1,2-3-3,0 2 4,0-5 1,0 4-4,7 5 0,7 3 0,0 8 2,0 6-3,2-1 1,0 2-2,1-1-2,0 3 3,3 6-1,2 0 1,8-1-1,3 3 1,-1 0-2,8 4-1,-1 1 3,-1 3-1,1 5 1,-4 3-1,4 0-1,-3 0 1,-1 0 0,1 0 0,-2 3 0,2 6 1,0 6-3,-6 1 2,-3-4-1,1 2 1,-2 7-1,-8-3 0,-1 4 2,8-2 0,-7 3-1,0 2 0,-2-2 0,-4 0 0,-5 4 0,4-2 2,-2 1-2,0 2 3,-5 1-4,3 0 1,-5-1 2,0 4-1,-2-3-5,0 3 6,0-1-3,0 4 4,0-1-1,0 3 1,0 2-2,-4-2 0,-7 2-2,-1-7 2,4-3 0,-1-4-1,2 0 0,-7-4 2,0-3 0,-4 2 1,3-8-1,-5 2 1,6-3 0,1 1-1,-7-4-1,1-1 0,-8-1-3,4-4 3,-5 1 0,3-3 0,-2 0 0,4 0 0,5 0 0,-2 0 0,1 2 0,2-2-1,-6 0 0,10 0 1,-3 0 0,3 0 0,-2 0 1,2 0-1,-4 0 1,3 0-1,5 0 0,0 0 0,-3 0 0,1 0 0,2 0 0,-2 0 0,2 0 0,0 0 0,0 0 1,0 0 0,5 0-1,-5 0 0,-5 0 0,3 0 0,0-2 0,2-3 0,2 2 0,1 0-1,-2 1 0,4 2 1,0-3 0,1 1-1,0-1 1,0 1-1,3 2-6,-3-3-18,3 3-36,0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8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.xml"/><Relationship Id="rId11" Type="http://schemas.openxmlformats.org/officeDocument/2006/relationships/image" Target="../media/image6.emf"/><Relationship Id="rId24" Type="http://schemas.openxmlformats.org/officeDocument/2006/relationships/customXml" Target="../ink/ink14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image" Target="../media/image15.tmp"/><Relationship Id="rId10" Type="http://schemas.openxmlformats.org/officeDocument/2006/relationships/customXml" Target="../ink/ink7.xml"/><Relationship Id="rId19" Type="http://schemas.openxmlformats.org/officeDocument/2006/relationships/image" Target="../media/image10.emf"/><Relationship Id="rId4" Type="http://schemas.openxmlformats.org/officeDocument/2006/relationships/customXml" Target="../ink/ink4.xml"/><Relationship Id="rId9" Type="http://schemas.openxmlformats.org/officeDocument/2006/relationships/image" Target="../media/image5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62677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9" name="Rectangle 5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1" name="Rectangle 5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8" name="Rectangle 5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30" name="Rectangle 5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Indicator2014032602262683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Some objects missing in the end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655147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655166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6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655147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2655205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1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</a:t>
            </a:r>
            <a:r>
              <a:rPr lang="en-US" dirty="0"/>
              <a:t>Multiple objects with the same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7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4144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55364" y="389861"/>
            <a:ext cx="2870740" cy="290398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7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4144575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4.001194E-05 -0.01859135 4.001194E-05 -0.01859135 8.002387E-05 -0.0371827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2890" y="1222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Animate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initial slide.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button in the ribbon or right </a:t>
            </a:r>
            <a:r>
              <a:rPr lang="en-US" sz="2400" dirty="0" smtClean="0">
                <a:solidFill>
                  <a:schemeClr val="bg1"/>
                </a:solidFill>
              </a:rPr>
              <a:t>click the initial slide </a:t>
            </a:r>
            <a:r>
              <a:rPr lang="en-US" sz="2400" dirty="0" smtClean="0">
                <a:solidFill>
                  <a:schemeClr val="bg1"/>
                </a:solidFill>
              </a:rPr>
              <a:t>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</a:t>
            </a:r>
            <a:r>
              <a:rPr lang="en-US" sz="2400" b="1" dirty="0" smtClean="0">
                <a:solidFill>
                  <a:schemeClr val="bg1"/>
                </a:solidFill>
              </a:rPr>
              <a:t>Animation Slide”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Animation Duration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Use Smoother Animation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</a:t>
            </a:r>
            <a:r>
              <a:rPr lang="en-US" dirty="0" smtClean="0"/>
              <a:t>normal </a:t>
            </a:r>
            <a:r>
              <a:rPr lang="en-US" dirty="0" smtClean="0"/>
              <a:t>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5396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539669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5396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Notched Right Arrow 3"/>
          <p:cNvSpPr>
            <a:spLocks/>
          </p:cNvSpPr>
          <p:nvPr/>
        </p:nvSpPr>
        <p:spPr>
          <a:xfrm rot="19954519">
            <a:off x="1606550" y="1879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3"/>
          <p:cNvSpPr>
            <a:spLocks/>
          </p:cNvSpPr>
          <p:nvPr/>
        </p:nvSpPr>
        <p:spPr>
          <a:xfrm rot="20104107">
            <a:off x="1460500" y="200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3"/>
          <p:cNvSpPr>
            <a:spLocks/>
          </p:cNvSpPr>
          <p:nvPr/>
        </p:nvSpPr>
        <p:spPr>
          <a:xfrm rot="20253697">
            <a:off x="1314450" y="2133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3"/>
          <p:cNvSpPr>
            <a:spLocks/>
          </p:cNvSpPr>
          <p:nvPr/>
        </p:nvSpPr>
        <p:spPr>
          <a:xfrm rot="20403287">
            <a:off x="1168400" y="2260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3"/>
          <p:cNvSpPr>
            <a:spLocks/>
          </p:cNvSpPr>
          <p:nvPr/>
        </p:nvSpPr>
        <p:spPr>
          <a:xfrm rot="20552875">
            <a:off x="1022350" y="2387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3"/>
          <p:cNvSpPr>
            <a:spLocks/>
          </p:cNvSpPr>
          <p:nvPr/>
        </p:nvSpPr>
        <p:spPr>
          <a:xfrm rot="20702465">
            <a:off x="876300" y="2514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3"/>
          <p:cNvSpPr>
            <a:spLocks/>
          </p:cNvSpPr>
          <p:nvPr/>
        </p:nvSpPr>
        <p:spPr>
          <a:xfrm rot="20852054">
            <a:off x="730250" y="2641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3"/>
          <p:cNvSpPr>
            <a:spLocks/>
          </p:cNvSpPr>
          <p:nvPr/>
        </p:nvSpPr>
        <p:spPr>
          <a:xfrm rot="21001642">
            <a:off x="584200" y="2768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3"/>
          <p:cNvSpPr>
            <a:spLocks/>
          </p:cNvSpPr>
          <p:nvPr/>
        </p:nvSpPr>
        <p:spPr>
          <a:xfrm rot="21151232">
            <a:off x="438150" y="2895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3"/>
          <p:cNvSpPr>
            <a:spLocks/>
          </p:cNvSpPr>
          <p:nvPr/>
        </p:nvSpPr>
        <p:spPr>
          <a:xfrm rot="21300822">
            <a:off x="292100" y="3022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3"/>
          <p:cNvSpPr>
            <a:spLocks/>
          </p:cNvSpPr>
          <p:nvPr/>
        </p:nvSpPr>
        <p:spPr>
          <a:xfrm rot="21450410">
            <a:off x="146050" y="3149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3"/>
          <p:cNvSpPr>
            <a:spLocks/>
          </p:cNvSpPr>
          <p:nvPr/>
        </p:nvSpPr>
        <p:spPr>
          <a:xfrm rot="21600000"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4"/>
          <p:cNvSpPr>
            <a:spLocks/>
          </p:cNvSpPr>
          <p:nvPr/>
        </p:nvSpPr>
        <p:spPr>
          <a:xfrm rot="20490286">
            <a:off x="3848100" y="3276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4"/>
          <p:cNvSpPr>
            <a:spLocks/>
          </p:cNvSpPr>
          <p:nvPr/>
        </p:nvSpPr>
        <p:spPr>
          <a:xfrm rot="20591168">
            <a:off x="3733800" y="327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4"/>
          <p:cNvSpPr>
            <a:spLocks/>
          </p:cNvSpPr>
          <p:nvPr/>
        </p:nvSpPr>
        <p:spPr>
          <a:xfrm rot="20692051">
            <a:off x="3619500" y="3276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4"/>
          <p:cNvSpPr>
            <a:spLocks/>
          </p:cNvSpPr>
          <p:nvPr/>
        </p:nvSpPr>
        <p:spPr>
          <a:xfrm rot="20792935">
            <a:off x="3505200" y="3276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4"/>
          <p:cNvSpPr>
            <a:spLocks/>
          </p:cNvSpPr>
          <p:nvPr/>
        </p:nvSpPr>
        <p:spPr>
          <a:xfrm rot="20893817">
            <a:off x="3390900" y="3276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4"/>
          <p:cNvSpPr>
            <a:spLocks/>
          </p:cNvSpPr>
          <p:nvPr/>
        </p:nvSpPr>
        <p:spPr>
          <a:xfrm rot="20994701">
            <a:off x="3276600" y="3276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4"/>
          <p:cNvSpPr>
            <a:spLocks/>
          </p:cNvSpPr>
          <p:nvPr/>
        </p:nvSpPr>
        <p:spPr>
          <a:xfrm rot="21095585">
            <a:off x="3162300" y="3276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4"/>
          <p:cNvSpPr>
            <a:spLocks/>
          </p:cNvSpPr>
          <p:nvPr/>
        </p:nvSpPr>
        <p:spPr>
          <a:xfrm rot="21196467">
            <a:off x="3048000" y="3276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4"/>
          <p:cNvSpPr>
            <a:spLocks/>
          </p:cNvSpPr>
          <p:nvPr/>
        </p:nvSpPr>
        <p:spPr>
          <a:xfrm rot="21297350">
            <a:off x="2933700" y="3276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4"/>
          <p:cNvSpPr>
            <a:spLocks/>
          </p:cNvSpPr>
          <p:nvPr/>
        </p:nvSpPr>
        <p:spPr>
          <a:xfrm rot="21398234">
            <a:off x="2819400" y="3276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4"/>
          <p:cNvSpPr>
            <a:spLocks/>
          </p:cNvSpPr>
          <p:nvPr/>
        </p:nvSpPr>
        <p:spPr>
          <a:xfrm rot="21499116">
            <a:off x="2705100" y="3276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4"/>
          <p:cNvSpPr>
            <a:spLocks/>
          </p:cNvSpPr>
          <p:nvPr/>
        </p:nvSpPr>
        <p:spPr>
          <a:xfrm rot="21600000"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5"/>
          <p:cNvSpPr>
            <a:spLocks/>
          </p:cNvSpPr>
          <p:nvPr/>
        </p:nvSpPr>
        <p:spPr>
          <a:xfrm rot="1549647">
            <a:off x="6089650" y="4673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5"/>
          <p:cNvSpPr>
            <a:spLocks/>
          </p:cNvSpPr>
          <p:nvPr/>
        </p:nvSpPr>
        <p:spPr>
          <a:xfrm rot="1408770">
            <a:off x="6007100" y="454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5"/>
          <p:cNvSpPr>
            <a:spLocks/>
          </p:cNvSpPr>
          <p:nvPr/>
        </p:nvSpPr>
        <p:spPr>
          <a:xfrm rot="1267893">
            <a:off x="5924550" y="4419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5"/>
          <p:cNvSpPr>
            <a:spLocks/>
          </p:cNvSpPr>
          <p:nvPr/>
        </p:nvSpPr>
        <p:spPr>
          <a:xfrm rot="1127016">
            <a:off x="5842000" y="4292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5"/>
          <p:cNvSpPr>
            <a:spLocks/>
          </p:cNvSpPr>
          <p:nvPr/>
        </p:nvSpPr>
        <p:spPr>
          <a:xfrm rot="986139">
            <a:off x="5759450" y="4165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5"/>
          <p:cNvSpPr>
            <a:spLocks/>
          </p:cNvSpPr>
          <p:nvPr/>
        </p:nvSpPr>
        <p:spPr>
          <a:xfrm rot="845262">
            <a:off x="5676900" y="4038599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5"/>
          <p:cNvSpPr>
            <a:spLocks/>
          </p:cNvSpPr>
          <p:nvPr/>
        </p:nvSpPr>
        <p:spPr>
          <a:xfrm rot="704385">
            <a:off x="5594350" y="3911599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5"/>
          <p:cNvSpPr>
            <a:spLocks/>
          </p:cNvSpPr>
          <p:nvPr/>
        </p:nvSpPr>
        <p:spPr>
          <a:xfrm rot="563508">
            <a:off x="5511800" y="3784599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5"/>
          <p:cNvSpPr>
            <a:spLocks/>
          </p:cNvSpPr>
          <p:nvPr/>
        </p:nvSpPr>
        <p:spPr>
          <a:xfrm rot="422631">
            <a:off x="5429250" y="3657599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5"/>
          <p:cNvSpPr>
            <a:spLocks/>
          </p:cNvSpPr>
          <p:nvPr/>
        </p:nvSpPr>
        <p:spPr>
          <a:xfrm rot="281754">
            <a:off x="5346700" y="3530599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5"/>
          <p:cNvSpPr>
            <a:spLocks/>
          </p:cNvSpPr>
          <p:nvPr/>
        </p:nvSpPr>
        <p:spPr>
          <a:xfrm rot="140877">
            <a:off x="5264150" y="3403599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5"/>
          <p:cNvSpPr>
            <a:spLocks/>
          </p:cNvSpPr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6"/>
              <p14:cNvContentPartPr>
                <a14:cpLocks xmlns:a14="http://schemas.microsoft.com/office/drawing/2010/main"/>
              </p14:cNvContentPartPr>
              <p14:nvPr/>
            </p14:nvContentPartPr>
            <p14:xfrm rot="120116">
              <a:off x="4112899" y="1282278"/>
              <a:ext cx="896786" cy="1104208"/>
            </p14:xfrm>
          </p:contentPart>
        </mc:Choice>
        <mc:Fallback>
          <p:pic>
            <p:nvPicPr>
              <p:cNvPr id="45" name="Ink 6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116">
                <a:off x="4101420" y="1271488"/>
                <a:ext cx="919026" cy="1124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6"/>
              <p14:cNvContentPartPr>
                <a14:cpLocks xmlns:a14="http://schemas.microsoft.com/office/drawing/2010/main"/>
              </p14:cNvContentPartPr>
              <p14:nvPr/>
            </p14:nvContentPartPr>
            <p14:xfrm rot="240231">
              <a:off x="4471718" y="1463145"/>
              <a:ext cx="882051" cy="1078376"/>
            </p14:xfrm>
          </p:contentPart>
        </mc:Choice>
        <mc:Fallback>
          <p:pic>
            <p:nvPicPr>
              <p:cNvPr id="46" name="Ink 6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40231">
                <a:off x="4460197" y="1451983"/>
                <a:ext cx="904372" cy="10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6"/>
              <p14:cNvContentPartPr>
                <a14:cpLocks xmlns:a14="http://schemas.microsoft.com/office/drawing/2010/main"/>
              </p14:cNvContentPartPr>
              <p14:nvPr/>
            </p14:nvContentPartPr>
            <p14:xfrm rot="360347">
              <a:off x="4830537" y="1644012"/>
              <a:ext cx="867317" cy="1052544"/>
            </p14:xfrm>
          </p:contentPart>
        </mc:Choice>
        <mc:Fallback>
          <p:pic>
            <p:nvPicPr>
              <p:cNvPr id="47" name="Ink 6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60347">
                <a:off x="4819026" y="1633220"/>
                <a:ext cx="889620" cy="107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6"/>
              <p14:cNvContentPartPr>
                <a14:cpLocks xmlns:a14="http://schemas.microsoft.com/office/drawing/2010/main"/>
              </p14:cNvContentPartPr>
              <p14:nvPr/>
            </p14:nvContentPartPr>
            <p14:xfrm rot="480463">
              <a:off x="5189355" y="1824880"/>
              <a:ext cx="852583" cy="1026711"/>
            </p14:xfrm>
          </p:contentPart>
        </mc:Choice>
        <mc:Fallback>
          <p:pic>
            <p:nvPicPr>
              <p:cNvPr id="48" name="Ink 6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480463">
                <a:off x="5177834" y="1814080"/>
                <a:ext cx="874906" cy="1047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6"/>
              <p14:cNvContentPartPr>
                <a14:cpLocks xmlns:a14="http://schemas.microsoft.com/office/drawing/2010/main"/>
              </p14:cNvContentPartPr>
              <p14:nvPr/>
            </p14:nvContentPartPr>
            <p14:xfrm rot="600578">
              <a:off x="5548174" y="2005747"/>
              <a:ext cx="837848" cy="1000879"/>
            </p14:xfrm>
          </p:contentPart>
        </mc:Choice>
        <mc:Fallback>
          <p:pic>
            <p:nvPicPr>
              <p:cNvPr id="49" name="Ink 6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600578">
                <a:off x="5536652" y="1994946"/>
                <a:ext cx="860531" cy="102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6"/>
              <p14:cNvContentPartPr>
                <a14:cpLocks xmlns:a14="http://schemas.microsoft.com/office/drawing/2010/main"/>
              </p14:cNvContentPartPr>
              <p14:nvPr/>
            </p14:nvContentPartPr>
            <p14:xfrm rot="720694">
              <a:off x="5906992" y="2186614"/>
              <a:ext cx="823114" cy="975047"/>
            </p14:xfrm>
          </p:contentPart>
        </mc:Choice>
        <mc:Fallback>
          <p:pic>
            <p:nvPicPr>
              <p:cNvPr id="50" name="Ink 6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720694">
                <a:off x="5895470" y="2175816"/>
                <a:ext cx="845438" cy="99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6"/>
              <p14:cNvContentPartPr>
                <a14:cpLocks xmlns:a14="http://schemas.microsoft.com/office/drawing/2010/main"/>
              </p14:cNvContentPartPr>
              <p14:nvPr/>
            </p14:nvContentPartPr>
            <p14:xfrm rot="840810">
              <a:off x="6265811" y="2367481"/>
              <a:ext cx="808380" cy="949215"/>
            </p14:xfrm>
          </p:contentPart>
        </mc:Choice>
        <mc:Fallback>
          <p:pic>
            <p:nvPicPr>
              <p:cNvPr id="51" name="Ink 6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840810">
                <a:off x="6254294" y="2356322"/>
                <a:ext cx="830695" cy="97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6"/>
              <p14:cNvContentPartPr>
                <a14:cpLocks xmlns:a14="http://schemas.microsoft.com/office/drawing/2010/main"/>
              </p14:cNvContentPartPr>
              <p14:nvPr/>
            </p14:nvContentPartPr>
            <p14:xfrm rot="960925">
              <a:off x="6624631" y="2548348"/>
              <a:ext cx="793645" cy="923383"/>
            </p14:xfrm>
          </p:contentPart>
        </mc:Choice>
        <mc:Fallback>
          <p:pic>
            <p:nvPicPr>
              <p:cNvPr id="52" name="Ink 6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960925">
                <a:off x="6613113" y="2537184"/>
                <a:ext cx="815961" cy="9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6"/>
              <p14:cNvContentPartPr>
                <a14:cpLocks xmlns:a14="http://schemas.microsoft.com/office/drawing/2010/main"/>
              </p14:cNvContentPartPr>
              <p14:nvPr/>
            </p14:nvContentPartPr>
            <p14:xfrm rot="1081041">
              <a:off x="6983450" y="2729215"/>
              <a:ext cx="778911" cy="897551"/>
            </p14:xfrm>
          </p:contentPart>
        </mc:Choice>
        <mc:Fallback>
          <p:pic>
            <p:nvPicPr>
              <p:cNvPr id="53" name="Ink 6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1041">
                <a:off x="6971932" y="2718414"/>
                <a:ext cx="801227" cy="91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6"/>
              <p14:cNvContentPartPr>
                <a14:cpLocks xmlns:a14="http://schemas.microsoft.com/office/drawing/2010/main"/>
              </p14:cNvContentPartPr>
              <p14:nvPr/>
            </p14:nvContentPartPr>
            <p14:xfrm rot="1201157">
              <a:off x="7342268" y="2910082"/>
              <a:ext cx="764177" cy="871718"/>
            </p14:xfrm>
          </p:contentPart>
        </mc:Choice>
        <mc:Fallback>
          <p:pic>
            <p:nvPicPr>
              <p:cNvPr id="54" name="Ink 6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201157">
                <a:off x="7330787" y="2899280"/>
                <a:ext cx="786421" cy="892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6"/>
              <p14:cNvContentPartPr>
                <a14:cpLocks xmlns:a14="http://schemas.microsoft.com/office/drawing/2010/main"/>
              </p14:cNvContentPartPr>
              <p14:nvPr/>
            </p14:nvContentPartPr>
            <p14:xfrm rot="1321272">
              <a:off x="7701087" y="3090949"/>
              <a:ext cx="749442" cy="845886"/>
            </p14:xfrm>
          </p:contentPart>
        </mc:Choice>
        <mc:Fallback>
          <p:pic>
            <p:nvPicPr>
              <p:cNvPr id="55" name="Ink 6"/>
              <p:cNvPicPr>
                <a:picLocks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321272">
                <a:off x="7689568" y="3080150"/>
                <a:ext cx="771760" cy="86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6"/>
              <p14:cNvContentPartPr>
                <a14:cpLocks xmlns:a14="http://schemas.microsoft.com/office/drawing/2010/main"/>
              </p14:cNvContentPartPr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>
          <p:pic>
            <p:nvPicPr>
              <p:cNvPr id="56" name="Ink 6"/>
              <p:cNvPicPr>
                <a:picLocks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 rot="1441388">
                <a:off x="8048408" y="3261002"/>
                <a:ext cx="756983" cy="840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403260225397033"/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232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Shapes with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62677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62680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699</Words>
  <Application>Microsoft Office PowerPoint</Application>
  <PresentationFormat>全屏显示(4:3)</PresentationFormat>
  <Paragraphs>63</Paragraphs>
  <Slides>19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Animate</vt:lpstr>
      <vt:lpstr>Auto Animate:: normal shapes</vt:lpstr>
      <vt:lpstr>PowerPoint 演示文稿</vt:lpstr>
      <vt:lpstr>PowerPoint 演示文稿</vt:lpstr>
      <vt:lpstr>PowerPoint 演示文稿</vt:lpstr>
      <vt:lpstr>Auto Animate:: Shapes with text</vt:lpstr>
      <vt:lpstr>PowerPoint 演示文稿</vt:lpstr>
      <vt:lpstr>PowerPoint 演示文稿</vt:lpstr>
      <vt:lpstr>PowerPoint 演示文稿</vt:lpstr>
      <vt:lpstr>Auto Animate:: Some objects missing in the end slides</vt:lpstr>
      <vt:lpstr>PowerPoint 演示文稿</vt:lpstr>
      <vt:lpstr>PowerPoint 演示文稿</vt:lpstr>
      <vt:lpstr>PowerPoint 演示文稿</vt:lpstr>
      <vt:lpstr>Auto Animate:: Multiple objects with the same name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61</cp:revision>
  <dcterms:created xsi:type="dcterms:W3CDTF">2014-01-22T00:01:33Z</dcterms:created>
  <dcterms:modified xsi:type="dcterms:W3CDTF">2014-03-25T18:42:48Z</dcterms:modified>
</cp:coreProperties>
</file>