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sldIdLst>
    <p:sldId id="287" r:id="rId4"/>
    <p:sldId id="256" r:id="rId5"/>
    <p:sldId id="292" r:id="rId6"/>
    <p:sldId id="294" r:id="rId7"/>
    <p:sldId id="295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 Captions" id="{A3A2B0AB-762C-4281-AA7B-EF7E134E0DC4}">
          <p14:sldIdLst>
            <p14:sldId id="256"/>
            <p14:sldId id="292"/>
            <p14:sldId id="294"/>
            <p14:sldId id="295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5" autoAdjust="0"/>
  </p:normalViewPr>
  <p:slideViewPr>
    <p:cSldViewPr>
      <p:cViewPr varScale="1">
        <p:scale>
          <a:sx n="74" d="100"/>
          <a:sy n="74" d="100"/>
        </p:scale>
        <p:origin x="110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26/3/2014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before any click, but after initial animations.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first two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next two</a:t>
            </a:r>
            <a:r>
              <a:rPr lang="en-US" baseline="0" dirty="0" smtClean="0"/>
              <a:t>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baseline="0" dirty="0" smtClean="0"/>
              <a:t>This is the last step.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6E862-A2CF-435D-B4CC-DD947ACB816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82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before any click, but after initial animations.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first two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next two</a:t>
            </a:r>
            <a:r>
              <a:rPr lang="en-US" baseline="0" dirty="0" smtClean="0"/>
              <a:t>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baseline="0" dirty="0" smtClean="0"/>
              <a:t>This is the last step.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6E862-A2CF-435D-B4CC-DD947ACB816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90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Auto </a:t>
            </a:r>
            <a:r>
              <a:rPr lang="en-US" sz="7200" dirty="0" smtClean="0">
                <a:solidFill>
                  <a:schemeClr val="bg1"/>
                </a:solidFill>
              </a:rPr>
              <a:t>Captions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slide and click </a:t>
            </a:r>
            <a:r>
              <a:rPr lang="en-US" sz="2400" dirty="0" smtClean="0">
                <a:solidFill>
                  <a:schemeClr val="bg1"/>
                </a:solidFill>
              </a:rPr>
              <a:t>‘Auto Captions’ </a:t>
            </a:r>
            <a:r>
              <a:rPr lang="en-US" sz="2400" dirty="0" smtClean="0">
                <a:solidFill>
                  <a:schemeClr val="bg1"/>
                </a:solidFill>
              </a:rPr>
              <a:t>button in the </a:t>
            </a:r>
            <a:r>
              <a:rPr lang="en-US" sz="2400" dirty="0" smtClean="0">
                <a:solidFill>
                  <a:schemeClr val="bg1"/>
                </a:solidFill>
              </a:rPr>
              <a:t>ribbon.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All Slide</a:t>
            </a: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</a:t>
            </a:r>
            <a:r>
              <a:rPr lang="en-US" dirty="0" smtClean="0"/>
              <a:t>Captions:: </a:t>
            </a:r>
            <a:r>
              <a:rPr lang="en-US" dirty="0" smtClean="0"/>
              <a:t>normal case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4958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9144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4958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SG" dirty="0"/>
          </a:p>
        </p:txBody>
      </p:sp>
      <p:sp>
        <p:nvSpPr>
          <p:cNvPr id="13" name="Oval 12"/>
          <p:cNvSpPr/>
          <p:nvPr/>
        </p:nvSpPr>
        <p:spPr>
          <a:xfrm>
            <a:off x="914400" y="5410200"/>
            <a:ext cx="6781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5</a:t>
            </a:r>
            <a:endParaRPr lang="en-SG" dirty="0"/>
          </a:p>
        </p:txBody>
      </p:sp>
      <p:sp>
        <p:nvSpPr>
          <p:cNvPr id="20" name="Isosceles Triangle 19"/>
          <p:cNvSpPr/>
          <p:nvPr/>
        </p:nvSpPr>
        <p:spPr>
          <a:xfrm>
            <a:off x="990600" y="304800"/>
            <a:ext cx="6705600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Appears without clicks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123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13" grpId="0" animBg="1" autoUpdateAnimBg="0"/>
      <p:bldP spid="2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4958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9144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4958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SG" dirty="0"/>
          </a:p>
        </p:txBody>
      </p:sp>
      <p:sp>
        <p:nvSpPr>
          <p:cNvPr id="13" name="Oval 12"/>
          <p:cNvSpPr/>
          <p:nvPr/>
        </p:nvSpPr>
        <p:spPr>
          <a:xfrm>
            <a:off x="914400" y="5410200"/>
            <a:ext cx="6781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5</a:t>
            </a:r>
            <a:endParaRPr lang="en-SG" dirty="0"/>
          </a:p>
        </p:txBody>
      </p:sp>
      <p:sp>
        <p:nvSpPr>
          <p:cNvPr id="20" name="Isosceles Triangle 19"/>
          <p:cNvSpPr/>
          <p:nvPr/>
        </p:nvSpPr>
        <p:spPr>
          <a:xfrm>
            <a:off x="990600" y="304800"/>
            <a:ext cx="6705600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Appears without clicks</a:t>
            </a:r>
            <a:endParaRPr lang="en-SG" dirty="0"/>
          </a:p>
        </p:txBody>
      </p:sp>
      <p:sp>
        <p:nvSpPr>
          <p:cNvPr id="2" name="PowerPointLabs Caption 0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SG" sz="1200" smtClean="0">
                <a:solidFill>
                  <a:srgbClr val="FFFFFF"/>
                </a:solidFill>
              </a:rPr>
              <a:t>This is before any click, but after initial animations.</a:t>
            </a:r>
            <a:endParaRPr lang="en-SG" sz="1200">
              <a:solidFill>
                <a:srgbClr val="FFFFFF"/>
              </a:solidFill>
            </a:endParaRPr>
          </a:p>
        </p:txBody>
      </p:sp>
      <p:sp>
        <p:nvSpPr>
          <p:cNvPr id="3" name="PowerPointLabs Caption 1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SG" sz="1200" smtClean="0">
                <a:solidFill>
                  <a:srgbClr val="FFFFFF"/>
                </a:solidFill>
              </a:rPr>
              <a:t>Here are the first two steps</a:t>
            </a:r>
            <a:endParaRPr lang="en-SG" sz="1200">
              <a:solidFill>
                <a:srgbClr val="FFFFFF"/>
              </a:solidFill>
            </a:endParaRPr>
          </a:p>
        </p:txBody>
      </p:sp>
      <p:sp>
        <p:nvSpPr>
          <p:cNvPr id="8" name="PowerPointLabs Caption 2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SG" sz="1200" smtClean="0">
                <a:solidFill>
                  <a:srgbClr val="FFFFFF"/>
                </a:solidFill>
              </a:rPr>
              <a:t>Here are the next two steps</a:t>
            </a:r>
            <a:endParaRPr lang="en-SG" sz="1200">
              <a:solidFill>
                <a:srgbClr val="FFFFFF"/>
              </a:solidFill>
            </a:endParaRPr>
          </a:p>
        </p:txBody>
      </p:sp>
      <p:sp>
        <p:nvSpPr>
          <p:cNvPr id="9" name="PowerPointLabs Caption 3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SG" sz="1200" smtClean="0">
                <a:solidFill>
                  <a:srgbClr val="FFFFFF"/>
                </a:solidFill>
              </a:rPr>
              <a:t>This is the last step.</a:t>
            </a:r>
            <a:endParaRPr lang="en-SG" sz="1200">
              <a:solidFill>
                <a:srgbClr val="FFFFFF"/>
              </a:solidFill>
            </a:endParaRPr>
          </a:p>
        </p:txBody>
      </p:sp>
      <p:sp>
        <p:nvSpPr>
          <p:cNvPr id="12" name="text 3"/>
          <p:cNvSpPr txBox="1"/>
          <p:nvPr/>
        </p:nvSpPr>
        <p:spPr>
          <a:xfrm>
            <a:off x="6374139" y="142844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0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13" grpId="0" animBg="1" autoUpdateAnimBg="0"/>
      <p:bldP spid="20" grpId="0" animBg="1" autoUpdateAnimBg="0"/>
      <p:bldP spid="2" grpId="0" animBg="1"/>
      <p:bldP spid="3" grpId="0" animBg="1"/>
      <p:bldP spid="3" grpId="1" animBg="1"/>
      <p:bldP spid="8" grpId="0" animBg="1"/>
      <p:bldP spid="8" grpId="1" animBg="1"/>
      <p:bldP spid="9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217</Words>
  <Application>Microsoft Office PowerPoint</Application>
  <PresentationFormat>全屏显示(4:3)</PresentationFormat>
  <Paragraphs>44</Paragraphs>
  <Slides>6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Auto Captions</vt:lpstr>
      <vt:lpstr>Auto Captions:: normal case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Giki</cp:lastModifiedBy>
  <cp:revision>89</cp:revision>
  <dcterms:created xsi:type="dcterms:W3CDTF">2014-01-22T00:01:33Z</dcterms:created>
  <dcterms:modified xsi:type="dcterms:W3CDTF">2014-03-25T20:46:28Z</dcterms:modified>
</cp:coreProperties>
</file>