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293" r:id="rId7"/>
    <p:sldId id="295" r:id="rId8"/>
    <p:sldId id="296" r:id="rId9"/>
    <p:sldId id="294" r:id="rId10"/>
    <p:sldId id="297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Narrate" id="{A3A2B0AB-762C-4281-AA7B-EF7E134E0DC4}">
          <p14:sldIdLst>
            <p14:sldId id="256"/>
            <p14:sldId id="292"/>
            <p14:sldId id="293"/>
            <p14:sldId id="295"/>
            <p14:sldId id="296"/>
            <p14:sldId id="294"/>
            <p14:sldId id="29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5" autoAdjust="0"/>
  </p:normalViewPr>
  <p:slideViewPr>
    <p:cSldViewPr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26/3/2014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Note-to-audio test cases. Here</a:t>
            </a:r>
            <a:r>
              <a:rPr lang="en-US" baseline="0" dirty="0" smtClean="0"/>
              <a:t> is a two second pause [pause: 2] and now we continue.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slow]</a:t>
            </a:r>
            <a:r>
              <a:rPr lang="en-US" baseline="0" dirty="0" smtClean="0"/>
              <a:t> this is a very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r>
              <a:rPr lang="en-US" dirty="0" smtClean="0"/>
              <a:t>[speed: slow]</a:t>
            </a:r>
            <a:r>
              <a:rPr lang="en-US" baseline="0" dirty="0" smtClean="0"/>
              <a:t> this is a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[gender: male]this is a male voice [</a:t>
            </a:r>
            <a:r>
              <a:rPr lang="en-US" baseline="0" dirty="0" err="1" smtClean="0"/>
              <a:t>endgender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medium]</a:t>
            </a:r>
            <a:r>
              <a:rPr lang="en-US" baseline="0" dirty="0" smtClean="0"/>
              <a:t> this is a medium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fast]</a:t>
            </a:r>
            <a:r>
              <a:rPr lang="en-US" baseline="0" dirty="0" smtClean="0"/>
              <a:t> this is a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fast]</a:t>
            </a:r>
            <a:r>
              <a:rPr lang="en-US" baseline="0" dirty="0" smtClean="0"/>
              <a:t> this is a very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14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Note-to-audio test cases. Here</a:t>
            </a:r>
            <a:r>
              <a:rPr lang="en-US" baseline="0" dirty="0" smtClean="0"/>
              <a:t> is a two second pause [pause: 2] and now we continue.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slow]</a:t>
            </a:r>
            <a:r>
              <a:rPr lang="en-US" baseline="0" dirty="0" smtClean="0"/>
              <a:t> this is a very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r>
              <a:rPr lang="en-US" dirty="0" smtClean="0"/>
              <a:t>[speed: slow]</a:t>
            </a:r>
            <a:r>
              <a:rPr lang="en-US" baseline="0" dirty="0" smtClean="0"/>
              <a:t> this is a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[gender: male]this is a male voice [</a:t>
            </a:r>
            <a:r>
              <a:rPr lang="en-US" baseline="0" dirty="0" err="1" smtClean="0"/>
              <a:t>endgender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medium]</a:t>
            </a:r>
            <a:r>
              <a:rPr lang="en-US" baseline="0" dirty="0" smtClean="0"/>
              <a:t> this is a medium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fast]</a:t>
            </a:r>
            <a:r>
              <a:rPr lang="en-US" baseline="0" dirty="0" smtClean="0"/>
              <a:t> this is a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fast]</a:t>
            </a:r>
            <a:r>
              <a:rPr lang="en-US" baseline="0" dirty="0" smtClean="0"/>
              <a:t> this is a very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44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8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0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av"/><Relationship Id="rId3" Type="http://schemas.microsoft.com/office/2007/relationships/media" Target="../media/media3.wav"/><Relationship Id="rId7" Type="http://schemas.microsoft.com/office/2007/relationships/media" Target="../media/media5.wav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image" Target="../media/image1.png"/><Relationship Id="rId5" Type="http://schemas.microsoft.com/office/2007/relationships/media" Target="../media/media4.wav"/><Relationship Id="rId10" Type="http://schemas.openxmlformats.org/officeDocument/2006/relationships/notesSlide" Target="../notesSlides/notesSlide4.xml"/><Relationship Id="rId4" Type="http://schemas.openxmlformats.org/officeDocument/2006/relationships/audio" Target="../media/media3.wav"/><Relationship Id="rId9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Narrate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slide and click ‘Add Audio’ button in </a:t>
            </a:r>
            <a:r>
              <a:rPr lang="en-US" sz="2400" smtClean="0">
                <a:solidFill>
                  <a:schemeClr val="bg1"/>
                </a:solidFill>
              </a:rPr>
              <a:t>the </a:t>
            </a:r>
            <a:r>
              <a:rPr lang="en-US" sz="2400" smtClean="0">
                <a:solidFill>
                  <a:schemeClr val="bg1"/>
                </a:solidFill>
              </a:rPr>
              <a:t>ribbon.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Default Voice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All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Preview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Narrate::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4478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Pause, speed, gender</a:t>
            </a: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10399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4478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Pause, speed, gender</a:t>
            </a:r>
            <a:endParaRPr lang="en-SG" sz="6600" dirty="0"/>
          </a:p>
        </p:txBody>
      </p:sp>
      <p:pic>
        <p:nvPicPr>
          <p:cNvPr id="2" name="PowerPointLabs Speech 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3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Narrate:: case with </a:t>
            </a:r>
            <a:r>
              <a:rPr lang="en-US" dirty="0" err="1" smtClean="0"/>
              <a:t>AfterClick</a:t>
            </a:r>
            <a:r>
              <a:rPr lang="en-US" dirty="0" smtClean="0"/>
              <a:t> event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50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12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  <p:pic>
        <p:nvPicPr>
          <p:cNvPr id="2" name="PowerPointLabs Speech 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pic>
        <p:nvPicPr>
          <p:cNvPr id="3" name="PowerPointLabs Speech 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pic>
        <p:nvPicPr>
          <p:cNvPr id="8" name="PowerPointLabs Speech 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pic>
        <p:nvPicPr>
          <p:cNvPr id="9" name="PowerPointLabs Speech 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sp>
        <p:nvSpPr>
          <p:cNvPr id="12" name="text 3"/>
          <p:cNvSpPr txBox="1"/>
          <p:nvPr/>
        </p:nvSpPr>
        <p:spPr>
          <a:xfrm>
            <a:off x="381000" y="6182380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1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208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79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416</Words>
  <Application>Microsoft Office PowerPoint</Application>
  <PresentationFormat>全屏显示(4:3)</PresentationFormat>
  <Paragraphs>64</Paragraphs>
  <Slides>9</Slides>
  <Notes>4</Notes>
  <HiddenSlides>1</HiddenSlides>
  <MMClips>5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Narrate</vt:lpstr>
      <vt:lpstr>Auto Narrate:: normal case</vt:lpstr>
      <vt:lpstr>PowerPoint 演示文稿</vt:lpstr>
      <vt:lpstr>PowerPoint 演示文稿</vt:lpstr>
      <vt:lpstr>Auto Narrate:: case with AfterClick event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84</cp:revision>
  <dcterms:created xsi:type="dcterms:W3CDTF">2014-01-22T00:01:33Z</dcterms:created>
  <dcterms:modified xsi:type="dcterms:W3CDTF">2014-03-25T20:44:11Z</dcterms:modified>
</cp:coreProperties>
</file>