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57" r:id="rId7"/>
    <p:sldId id="295" r:id="rId8"/>
    <p:sldId id="296" r:id="rId9"/>
    <p:sldId id="293" r:id="rId10"/>
    <p:sldId id="294" r:id="rId11"/>
    <p:sldId id="297" r:id="rId12"/>
    <p:sldId id="30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potlight" id="{A3A2B0AB-762C-4281-AA7B-EF7E134E0DC4}">
          <p14:sldIdLst>
            <p14:sldId id="256"/>
            <p14:sldId id="292"/>
            <p14:sldId id="257"/>
            <p14:sldId id="295"/>
            <p14:sldId id="296"/>
            <p14:sldId id="293"/>
            <p14:sldId id="294"/>
            <p14:sldId id="297"/>
            <p14:sldId id="30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</a:t>
            </a:r>
            <a:r>
              <a:rPr lang="en-US" dirty="0" smtClean="0">
                <a:solidFill>
                  <a:srgbClr val="0070C0"/>
                </a:solidFill>
              </a:rPr>
              <a:t>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32414275867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8" name="SpotlightShape717211eb-84e1-4fdf-9830-fc3fe6c6b3cf" hidden="1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20" name="SpotlightShapef5c8c7df-96ab-4153-b907-6352ed335b79" hidden="1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22" name="SpotlightShape241894bd-b585-47a7-97cc-bc07a0263fa8" hidden="1"/>
          <p:cNvSpPr/>
          <p:nvPr/>
        </p:nvSpPr>
        <p:spPr>
          <a:xfrm>
            <a:off x="3589391" y="0"/>
            <a:ext cx="1638391" cy="3057236"/>
          </a:xfrm>
          <a:custGeom>
            <a:avLst/>
            <a:gdLst>
              <a:gd name="connsiteX0" fmla="*/ 3554 w 1638391"/>
              <a:gd name="connsiteY0" fmla="*/ 1246909 h 3057236"/>
              <a:gd name="connsiteX1" fmla="*/ 788645 w 1638391"/>
              <a:gd name="connsiteY1" fmla="*/ 1265382 h 3057236"/>
              <a:gd name="connsiteX2" fmla="*/ 807118 w 1638391"/>
              <a:gd name="connsiteY2" fmla="*/ 3057236 h 3057236"/>
              <a:gd name="connsiteX3" fmla="*/ 1638391 w 1638391"/>
              <a:gd name="connsiteY3" fmla="*/ 3029527 h 3057236"/>
              <a:gd name="connsiteX4" fmla="*/ 1638391 w 1638391"/>
              <a:gd name="connsiteY4" fmla="*/ 0 h 3057236"/>
              <a:gd name="connsiteX5" fmla="*/ 3554 w 1638391"/>
              <a:gd name="connsiteY5" fmla="*/ 9236 h 3057236"/>
              <a:gd name="connsiteX6" fmla="*/ 3554 w 1638391"/>
              <a:gd name="connsiteY6" fmla="*/ 1246909 h 305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8391" h="3057236">
                <a:moveTo>
                  <a:pt x="3554" y="1246909"/>
                </a:moveTo>
                <a:lnTo>
                  <a:pt x="788645" y="1265382"/>
                </a:lnTo>
                <a:lnTo>
                  <a:pt x="807118" y="3057236"/>
                </a:lnTo>
                <a:lnTo>
                  <a:pt x="1638391" y="3029527"/>
                </a:lnTo>
                <a:lnTo>
                  <a:pt x="1638391" y="0"/>
                </a:lnTo>
                <a:lnTo>
                  <a:pt x="3554" y="9236"/>
                </a:lnTo>
                <a:cubicBezTo>
                  <a:pt x="475" y="424872"/>
                  <a:pt x="-2603" y="840509"/>
                  <a:pt x="3554" y="1246909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SpotlightShape3327bf20-9697-4486-84af-c1ada32b90a8" hidden="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Custom shape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26" name="SpotlightShape86b0de32-04cc-40c9-a8fa-9073ecf29785" hidden="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28" name="SpotlightShape83a686f5-07b7-4670-b80c-ef87c135692b" hidden="1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 duplicate of the shape behind this.</a:t>
            </a:r>
            <a:endParaRPr lang="en-SG" dirty="0">
              <a:solidFill>
                <a:srgbClr val="FFFFFF"/>
              </a:solidFill>
            </a:endParaRPr>
          </a:p>
        </p:txBody>
      </p:sp>
      <p:grpSp>
        <p:nvGrpSpPr>
          <p:cNvPr id="32" name="SpotlightShapeafd85a7f-4ee8-42dd-9e46-8dd3a4f3d3de" hidden="1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33" name="L-Shape 32" hidden="1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dk1"/>
                  </a:solidFill>
                  <a:prstDash val="solid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34" name="Flowchart: Connector 33" hidden="1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dk1"/>
                  </a:solidFill>
                  <a:prstDash val="solid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6" name="SpotlightShape93948376-cec4-4f96-ae11-bb3cdddb836e" hidden="1"/>
          <p:cNvSpPr/>
          <p:nvPr/>
        </p:nvSpPr>
        <p:spPr>
          <a:xfrm>
            <a:off x="0" y="5943600"/>
            <a:ext cx="9144000" cy="72389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wider than slide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12290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401176" cy="711517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PIndicator20140324142758730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9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0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32414044006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otlightShape8e6d8d4d-96b6-4b1a-81d7-e7069d9bd924" hidden="1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74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401176" cy="711517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PIndicator20140324140440078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text 3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various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 blue shapes together.</a:t>
            </a:r>
          </a:p>
          <a:p>
            <a:r>
              <a:rPr lang="en-US" dirty="0" smtClean="0"/>
              <a:t>Spotlight currently does not support 3D rotated shapes.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AAAAAA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AAAAAA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262</Words>
  <Application>Microsoft Office PowerPoint</Application>
  <PresentationFormat>全屏显示(4:3)</PresentationFormat>
  <Paragraphs>52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Main feature</vt:lpstr>
      <vt:lpstr>Sub feature</vt:lpstr>
      <vt:lpstr>PowerPointLabs Test Cases</vt:lpstr>
      <vt:lpstr>Spotlight</vt:lpstr>
      <vt:lpstr>Spotlight:: normal shape</vt:lpstr>
      <vt:lpstr>PowerPoint 演示文稿</vt:lpstr>
      <vt:lpstr>PowerPoint 演示文稿</vt:lpstr>
      <vt:lpstr>PowerPoint 演示文稿</vt:lpstr>
      <vt:lpstr>Spotlight:: various multiple shapes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42</cp:revision>
  <dcterms:created xsi:type="dcterms:W3CDTF">2014-01-22T00:01:33Z</dcterms:created>
  <dcterms:modified xsi:type="dcterms:W3CDTF">2014-03-25T17:36:15Z</dcterms:modified>
</cp:coreProperties>
</file>