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8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9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5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6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4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4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4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1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9ADB-AB0F-4ADF-96D3-5BF7DC35A489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0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 Shapes3312678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mtClean="0"/>
              <a:t>Category: My Shapes331267876</a:t>
            </a:r>
            <a:endParaRPr lang="zh-CN" altLang="en-US"/>
          </a:p>
        </p:txBody>
      </p:sp>
      <p:sp>
        <p:nvSpPr>
          <p:cNvPr id="5" name="Group My Shape Untitled Seq_1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roup My Shape Untitled Seq_2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oup My Shape Untitled Seq_3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Group My Shape Untitled Seq_4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8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ins and stu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Category: pins and stuff</a:t>
            </a:r>
            <a:endParaRPr lang="en-SG" dirty="0"/>
          </a:p>
        </p:txBody>
      </p:sp>
      <p:grpSp>
        <p:nvGrpSpPr>
          <p:cNvPr id="5" name="Corner insert - bottom"/>
          <p:cNvGrpSpPr/>
          <p:nvPr/>
        </p:nvGrpSpPr>
        <p:grpSpPr>
          <a:xfrm>
            <a:off x="7065905" y="3279364"/>
            <a:ext cx="678703" cy="697699"/>
            <a:chOff x="7065905" y="3279364"/>
            <a:chExt cx="678703" cy="697699"/>
          </a:xfrm>
        </p:grpSpPr>
        <p:sp>
          <p:nvSpPr>
            <p:cNvPr id="6" name="Right Triangle 33"/>
            <p:cNvSpPr/>
            <p:nvPr/>
          </p:nvSpPr>
          <p:spPr>
            <a:xfrm rot="5400000">
              <a:off x="7056407" y="3288862"/>
              <a:ext cx="697699" cy="678703"/>
            </a:xfrm>
            <a:custGeom>
              <a:avLst/>
              <a:gdLst>
                <a:gd name="connsiteX0" fmla="*/ 0 w 535994"/>
                <a:gd name="connsiteY0" fmla="*/ 533400 h 533400"/>
                <a:gd name="connsiteX1" fmla="*/ 0 w 535994"/>
                <a:gd name="connsiteY1" fmla="*/ 0 h 533400"/>
                <a:gd name="connsiteX2" fmla="*/ 535994 w 535994"/>
                <a:gd name="connsiteY2" fmla="*/ 533400 h 533400"/>
                <a:gd name="connsiteX3" fmla="*/ 0 w 535994"/>
                <a:gd name="connsiteY3" fmla="*/ 533400 h 533400"/>
                <a:gd name="connsiteX0" fmla="*/ 0 w 535994"/>
                <a:gd name="connsiteY0" fmla="*/ 533400 h 533400"/>
                <a:gd name="connsiteX1" fmla="*/ 0 w 535994"/>
                <a:gd name="connsiteY1" fmla="*/ 0 h 533400"/>
                <a:gd name="connsiteX2" fmla="*/ 535994 w 535994"/>
                <a:gd name="connsiteY2" fmla="*/ 533400 h 533400"/>
                <a:gd name="connsiteX3" fmla="*/ 0 w 535994"/>
                <a:gd name="connsiteY3" fmla="*/ 533400 h 533400"/>
                <a:gd name="connsiteX0" fmla="*/ 229261 w 557865"/>
                <a:gd name="connsiteY0" fmla="*/ 420278 h 565752"/>
                <a:gd name="connsiteX1" fmla="*/ 21871 w 557865"/>
                <a:gd name="connsiteY1" fmla="*/ 0 h 565752"/>
                <a:gd name="connsiteX2" fmla="*/ 557865 w 557865"/>
                <a:gd name="connsiteY2" fmla="*/ 533400 h 565752"/>
                <a:gd name="connsiteX3" fmla="*/ 229261 w 557865"/>
                <a:gd name="connsiteY3" fmla="*/ 420278 h 565752"/>
                <a:gd name="connsiteX0" fmla="*/ 199572 w 560709"/>
                <a:gd name="connsiteY0" fmla="*/ 381105 h 560322"/>
                <a:gd name="connsiteX1" fmla="*/ 24715 w 560709"/>
                <a:gd name="connsiteY1" fmla="*/ 0 h 560322"/>
                <a:gd name="connsiteX2" fmla="*/ 560709 w 560709"/>
                <a:gd name="connsiteY2" fmla="*/ 533400 h 560322"/>
                <a:gd name="connsiteX3" fmla="*/ 199572 w 560709"/>
                <a:gd name="connsiteY3" fmla="*/ 381105 h 560322"/>
                <a:gd name="connsiteX0" fmla="*/ 195913 w 561115"/>
                <a:gd name="connsiteY0" fmla="*/ 391413 h 561577"/>
                <a:gd name="connsiteX1" fmla="*/ 25121 w 561115"/>
                <a:gd name="connsiteY1" fmla="*/ 0 h 561577"/>
                <a:gd name="connsiteX2" fmla="*/ 561115 w 561115"/>
                <a:gd name="connsiteY2" fmla="*/ 533400 h 561577"/>
                <a:gd name="connsiteX3" fmla="*/ 195913 w 561115"/>
                <a:gd name="connsiteY3" fmla="*/ 391413 h 561577"/>
                <a:gd name="connsiteX0" fmla="*/ 201410 w 560512"/>
                <a:gd name="connsiteY0" fmla="*/ 374919 h 559618"/>
                <a:gd name="connsiteX1" fmla="*/ 24518 w 560512"/>
                <a:gd name="connsiteY1" fmla="*/ 0 h 559618"/>
                <a:gd name="connsiteX2" fmla="*/ 560512 w 560512"/>
                <a:gd name="connsiteY2" fmla="*/ 533400 h 559618"/>
                <a:gd name="connsiteX3" fmla="*/ 201410 w 560512"/>
                <a:gd name="connsiteY3" fmla="*/ 374919 h 559618"/>
                <a:gd name="connsiteX0" fmla="*/ 197744 w 560910"/>
                <a:gd name="connsiteY0" fmla="*/ 383166 h 560564"/>
                <a:gd name="connsiteX1" fmla="*/ 24916 w 560910"/>
                <a:gd name="connsiteY1" fmla="*/ 0 h 560564"/>
                <a:gd name="connsiteX2" fmla="*/ 560910 w 560910"/>
                <a:gd name="connsiteY2" fmla="*/ 533400 h 560564"/>
                <a:gd name="connsiteX3" fmla="*/ 197744 w 560910"/>
                <a:gd name="connsiteY3" fmla="*/ 383166 h 560564"/>
                <a:gd name="connsiteX0" fmla="*/ 201411 w 560511"/>
                <a:gd name="connsiteY0" fmla="*/ 366672 h 558732"/>
                <a:gd name="connsiteX1" fmla="*/ 24517 w 560511"/>
                <a:gd name="connsiteY1" fmla="*/ 0 h 558732"/>
                <a:gd name="connsiteX2" fmla="*/ 560511 w 560511"/>
                <a:gd name="connsiteY2" fmla="*/ 533400 h 558732"/>
                <a:gd name="connsiteX3" fmla="*/ 201411 w 560511"/>
                <a:gd name="connsiteY3" fmla="*/ 366672 h 558732"/>
                <a:gd name="connsiteX0" fmla="*/ 227743 w 586843"/>
                <a:gd name="connsiteY0" fmla="*/ 383166 h 575492"/>
                <a:gd name="connsiteX1" fmla="*/ 22385 w 586843"/>
                <a:gd name="connsiteY1" fmla="*/ 0 h 575492"/>
                <a:gd name="connsiteX2" fmla="*/ 586843 w 586843"/>
                <a:gd name="connsiteY2" fmla="*/ 549894 h 575492"/>
                <a:gd name="connsiteX3" fmla="*/ 227743 w 586843"/>
                <a:gd name="connsiteY3" fmla="*/ 383166 h 575492"/>
                <a:gd name="connsiteX0" fmla="*/ 227846 w 595082"/>
                <a:gd name="connsiteY0" fmla="*/ 383166 h 586799"/>
                <a:gd name="connsiteX1" fmla="*/ 22488 w 595082"/>
                <a:gd name="connsiteY1" fmla="*/ 0 h 586799"/>
                <a:gd name="connsiteX2" fmla="*/ 595082 w 595082"/>
                <a:gd name="connsiteY2" fmla="*/ 562265 h 586799"/>
                <a:gd name="connsiteX3" fmla="*/ 227846 w 595082"/>
                <a:gd name="connsiteY3" fmla="*/ 383166 h 586799"/>
                <a:gd name="connsiteX0" fmla="*/ 216691 w 596125"/>
                <a:gd name="connsiteY0" fmla="*/ 407906 h 589463"/>
                <a:gd name="connsiteX1" fmla="*/ 23531 w 596125"/>
                <a:gd name="connsiteY1" fmla="*/ 0 h 589463"/>
                <a:gd name="connsiteX2" fmla="*/ 596125 w 596125"/>
                <a:gd name="connsiteY2" fmla="*/ 562265 h 589463"/>
                <a:gd name="connsiteX3" fmla="*/ 216691 w 596125"/>
                <a:gd name="connsiteY3" fmla="*/ 407906 h 589463"/>
                <a:gd name="connsiteX0" fmla="*/ 220402 w 595768"/>
                <a:gd name="connsiteY0" fmla="*/ 391412 h 587630"/>
                <a:gd name="connsiteX1" fmla="*/ 23174 w 595768"/>
                <a:gd name="connsiteY1" fmla="*/ 0 h 587630"/>
                <a:gd name="connsiteX2" fmla="*/ 595768 w 595768"/>
                <a:gd name="connsiteY2" fmla="*/ 562265 h 587630"/>
                <a:gd name="connsiteX3" fmla="*/ 220402 w 595768"/>
                <a:gd name="connsiteY3" fmla="*/ 391412 h 5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68" h="587630">
                  <a:moveTo>
                    <a:pt x="220402" y="391412"/>
                  </a:moveTo>
                  <a:cubicBezTo>
                    <a:pt x="124970" y="297701"/>
                    <a:pt x="-66158" y="0"/>
                    <a:pt x="23174" y="0"/>
                  </a:cubicBezTo>
                  <a:lnTo>
                    <a:pt x="595768" y="562265"/>
                  </a:lnTo>
                  <a:cubicBezTo>
                    <a:pt x="595768" y="651165"/>
                    <a:pt x="315834" y="485123"/>
                    <a:pt x="220402" y="391412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 useBgFill="1">
          <p:nvSpPr>
            <p:cNvPr id="7" name="Right Triangle 6"/>
            <p:cNvSpPr/>
            <p:nvPr/>
          </p:nvSpPr>
          <p:spPr>
            <a:xfrm rot="16200000">
              <a:off x="7114663" y="3312929"/>
              <a:ext cx="535994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Corner insert - top"/>
          <p:cNvGrpSpPr/>
          <p:nvPr/>
        </p:nvGrpSpPr>
        <p:grpSpPr>
          <a:xfrm rot="10800000">
            <a:off x="4738612" y="104398"/>
            <a:ext cx="678703" cy="697699"/>
            <a:chOff x="7065905" y="3279364"/>
            <a:chExt cx="678703" cy="697699"/>
          </a:xfrm>
        </p:grpSpPr>
        <p:sp>
          <p:nvSpPr>
            <p:cNvPr id="9" name="Right Triangle 33"/>
            <p:cNvSpPr/>
            <p:nvPr/>
          </p:nvSpPr>
          <p:spPr>
            <a:xfrm rot="5400000">
              <a:off x="7056407" y="3288862"/>
              <a:ext cx="697699" cy="678703"/>
            </a:xfrm>
            <a:custGeom>
              <a:avLst/>
              <a:gdLst>
                <a:gd name="connsiteX0" fmla="*/ 0 w 535994"/>
                <a:gd name="connsiteY0" fmla="*/ 533400 h 533400"/>
                <a:gd name="connsiteX1" fmla="*/ 0 w 535994"/>
                <a:gd name="connsiteY1" fmla="*/ 0 h 533400"/>
                <a:gd name="connsiteX2" fmla="*/ 535994 w 535994"/>
                <a:gd name="connsiteY2" fmla="*/ 533400 h 533400"/>
                <a:gd name="connsiteX3" fmla="*/ 0 w 535994"/>
                <a:gd name="connsiteY3" fmla="*/ 533400 h 533400"/>
                <a:gd name="connsiteX0" fmla="*/ 0 w 535994"/>
                <a:gd name="connsiteY0" fmla="*/ 533400 h 533400"/>
                <a:gd name="connsiteX1" fmla="*/ 0 w 535994"/>
                <a:gd name="connsiteY1" fmla="*/ 0 h 533400"/>
                <a:gd name="connsiteX2" fmla="*/ 535994 w 535994"/>
                <a:gd name="connsiteY2" fmla="*/ 533400 h 533400"/>
                <a:gd name="connsiteX3" fmla="*/ 0 w 535994"/>
                <a:gd name="connsiteY3" fmla="*/ 533400 h 533400"/>
                <a:gd name="connsiteX0" fmla="*/ 229261 w 557865"/>
                <a:gd name="connsiteY0" fmla="*/ 420278 h 565752"/>
                <a:gd name="connsiteX1" fmla="*/ 21871 w 557865"/>
                <a:gd name="connsiteY1" fmla="*/ 0 h 565752"/>
                <a:gd name="connsiteX2" fmla="*/ 557865 w 557865"/>
                <a:gd name="connsiteY2" fmla="*/ 533400 h 565752"/>
                <a:gd name="connsiteX3" fmla="*/ 229261 w 557865"/>
                <a:gd name="connsiteY3" fmla="*/ 420278 h 565752"/>
                <a:gd name="connsiteX0" fmla="*/ 199572 w 560709"/>
                <a:gd name="connsiteY0" fmla="*/ 381105 h 560322"/>
                <a:gd name="connsiteX1" fmla="*/ 24715 w 560709"/>
                <a:gd name="connsiteY1" fmla="*/ 0 h 560322"/>
                <a:gd name="connsiteX2" fmla="*/ 560709 w 560709"/>
                <a:gd name="connsiteY2" fmla="*/ 533400 h 560322"/>
                <a:gd name="connsiteX3" fmla="*/ 199572 w 560709"/>
                <a:gd name="connsiteY3" fmla="*/ 381105 h 560322"/>
                <a:gd name="connsiteX0" fmla="*/ 195913 w 561115"/>
                <a:gd name="connsiteY0" fmla="*/ 391413 h 561577"/>
                <a:gd name="connsiteX1" fmla="*/ 25121 w 561115"/>
                <a:gd name="connsiteY1" fmla="*/ 0 h 561577"/>
                <a:gd name="connsiteX2" fmla="*/ 561115 w 561115"/>
                <a:gd name="connsiteY2" fmla="*/ 533400 h 561577"/>
                <a:gd name="connsiteX3" fmla="*/ 195913 w 561115"/>
                <a:gd name="connsiteY3" fmla="*/ 391413 h 561577"/>
                <a:gd name="connsiteX0" fmla="*/ 201410 w 560512"/>
                <a:gd name="connsiteY0" fmla="*/ 374919 h 559618"/>
                <a:gd name="connsiteX1" fmla="*/ 24518 w 560512"/>
                <a:gd name="connsiteY1" fmla="*/ 0 h 559618"/>
                <a:gd name="connsiteX2" fmla="*/ 560512 w 560512"/>
                <a:gd name="connsiteY2" fmla="*/ 533400 h 559618"/>
                <a:gd name="connsiteX3" fmla="*/ 201410 w 560512"/>
                <a:gd name="connsiteY3" fmla="*/ 374919 h 559618"/>
                <a:gd name="connsiteX0" fmla="*/ 197744 w 560910"/>
                <a:gd name="connsiteY0" fmla="*/ 383166 h 560564"/>
                <a:gd name="connsiteX1" fmla="*/ 24916 w 560910"/>
                <a:gd name="connsiteY1" fmla="*/ 0 h 560564"/>
                <a:gd name="connsiteX2" fmla="*/ 560910 w 560910"/>
                <a:gd name="connsiteY2" fmla="*/ 533400 h 560564"/>
                <a:gd name="connsiteX3" fmla="*/ 197744 w 560910"/>
                <a:gd name="connsiteY3" fmla="*/ 383166 h 560564"/>
                <a:gd name="connsiteX0" fmla="*/ 201411 w 560511"/>
                <a:gd name="connsiteY0" fmla="*/ 366672 h 558732"/>
                <a:gd name="connsiteX1" fmla="*/ 24517 w 560511"/>
                <a:gd name="connsiteY1" fmla="*/ 0 h 558732"/>
                <a:gd name="connsiteX2" fmla="*/ 560511 w 560511"/>
                <a:gd name="connsiteY2" fmla="*/ 533400 h 558732"/>
                <a:gd name="connsiteX3" fmla="*/ 201411 w 560511"/>
                <a:gd name="connsiteY3" fmla="*/ 366672 h 558732"/>
                <a:gd name="connsiteX0" fmla="*/ 227743 w 586843"/>
                <a:gd name="connsiteY0" fmla="*/ 383166 h 575492"/>
                <a:gd name="connsiteX1" fmla="*/ 22385 w 586843"/>
                <a:gd name="connsiteY1" fmla="*/ 0 h 575492"/>
                <a:gd name="connsiteX2" fmla="*/ 586843 w 586843"/>
                <a:gd name="connsiteY2" fmla="*/ 549894 h 575492"/>
                <a:gd name="connsiteX3" fmla="*/ 227743 w 586843"/>
                <a:gd name="connsiteY3" fmla="*/ 383166 h 575492"/>
                <a:gd name="connsiteX0" fmla="*/ 227846 w 595082"/>
                <a:gd name="connsiteY0" fmla="*/ 383166 h 586799"/>
                <a:gd name="connsiteX1" fmla="*/ 22488 w 595082"/>
                <a:gd name="connsiteY1" fmla="*/ 0 h 586799"/>
                <a:gd name="connsiteX2" fmla="*/ 595082 w 595082"/>
                <a:gd name="connsiteY2" fmla="*/ 562265 h 586799"/>
                <a:gd name="connsiteX3" fmla="*/ 227846 w 595082"/>
                <a:gd name="connsiteY3" fmla="*/ 383166 h 586799"/>
                <a:gd name="connsiteX0" fmla="*/ 216691 w 596125"/>
                <a:gd name="connsiteY0" fmla="*/ 407906 h 589463"/>
                <a:gd name="connsiteX1" fmla="*/ 23531 w 596125"/>
                <a:gd name="connsiteY1" fmla="*/ 0 h 589463"/>
                <a:gd name="connsiteX2" fmla="*/ 596125 w 596125"/>
                <a:gd name="connsiteY2" fmla="*/ 562265 h 589463"/>
                <a:gd name="connsiteX3" fmla="*/ 216691 w 596125"/>
                <a:gd name="connsiteY3" fmla="*/ 407906 h 589463"/>
                <a:gd name="connsiteX0" fmla="*/ 220402 w 595768"/>
                <a:gd name="connsiteY0" fmla="*/ 391412 h 587630"/>
                <a:gd name="connsiteX1" fmla="*/ 23174 w 595768"/>
                <a:gd name="connsiteY1" fmla="*/ 0 h 587630"/>
                <a:gd name="connsiteX2" fmla="*/ 595768 w 595768"/>
                <a:gd name="connsiteY2" fmla="*/ 562265 h 587630"/>
                <a:gd name="connsiteX3" fmla="*/ 220402 w 595768"/>
                <a:gd name="connsiteY3" fmla="*/ 391412 h 5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68" h="587630">
                  <a:moveTo>
                    <a:pt x="220402" y="391412"/>
                  </a:moveTo>
                  <a:cubicBezTo>
                    <a:pt x="124970" y="297701"/>
                    <a:pt x="-66158" y="0"/>
                    <a:pt x="23174" y="0"/>
                  </a:cubicBezTo>
                  <a:lnTo>
                    <a:pt x="595768" y="562265"/>
                  </a:lnTo>
                  <a:cubicBezTo>
                    <a:pt x="595768" y="651165"/>
                    <a:pt x="315834" y="485123"/>
                    <a:pt x="220402" y="391412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 useBgFill="1">
          <p:nvSpPr>
            <p:cNvPr id="10" name="Right Triangle 9"/>
            <p:cNvSpPr/>
            <p:nvPr/>
          </p:nvSpPr>
          <p:spPr>
            <a:xfrm rot="16200000">
              <a:off x="7114663" y="3312929"/>
              <a:ext cx="535994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1" name="Magent-blue" descr="http://ultimatepinboards.com.au/assets/img/Images/magents.0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66814" y="5733256"/>
            <a:ext cx="503390" cy="4906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Magnet-purple" descr="http://ultimatepinboards.com.au/assets/img/Images/magents.0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58360" b="77764"/>
          <a:stretch/>
        </p:blipFill>
        <p:spPr bwMode="auto">
          <a:xfrm>
            <a:off x="4031015" y="5742259"/>
            <a:ext cx="500718" cy="47266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Magnet-red" descr="http://ultimatepinboards.com.au/assets/img/Images/magents.0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61" t="43563" r="14260" b="34600"/>
          <a:stretch/>
        </p:blipFill>
        <p:spPr bwMode="auto">
          <a:xfrm>
            <a:off x="4983194" y="5733256"/>
            <a:ext cx="503390" cy="4906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aperclip-dark" descr="http://www.dimanddensum.com/images/paperclip.png?131420119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78" y="1684780"/>
            <a:ext cx="864096" cy="11245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aperclip-red" descr="http://static.tumblr.com/7ic0g30/U0Km35eh5/papercli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44" y="1780923"/>
            <a:ext cx="625634" cy="89152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aperclip-silver" descr="https://www.ehana.com/Content/Images/NewWeb/services-paper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93" y="1753727"/>
            <a:ext cx="294226" cy="10007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n-white" descr="http://gallery.yopriceville.com/var/resizes/Free-Clipart-Pictures/Decorative-Elements-PNG/White_Pin_PNG_Picture.png?m=138052795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38" y="4358133"/>
            <a:ext cx="1373986" cy="29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Stapelar pin" descr="https://www.oakbrookprep.org/images/general/staple3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2" t="11477" r="16431" b="65631"/>
          <a:stretch/>
        </p:blipFill>
        <p:spPr bwMode="auto">
          <a:xfrm>
            <a:off x="7407739" y="2066427"/>
            <a:ext cx="809060" cy="2810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cotch tape"/>
          <p:cNvSpPr/>
          <p:nvPr/>
        </p:nvSpPr>
        <p:spPr>
          <a:xfrm rot="20011387">
            <a:off x="2179214" y="4371295"/>
            <a:ext cx="882444" cy="430952"/>
          </a:xfrm>
          <a:custGeom>
            <a:avLst/>
            <a:gdLst>
              <a:gd name="connsiteX0" fmla="*/ 50800 w 882444"/>
              <a:gd name="connsiteY0" fmla="*/ 133707 h 430952"/>
              <a:gd name="connsiteX1" fmla="*/ 50800 w 882444"/>
              <a:gd name="connsiteY1" fmla="*/ 133707 h 430952"/>
              <a:gd name="connsiteX2" fmla="*/ 79829 w 882444"/>
              <a:gd name="connsiteY2" fmla="*/ 119192 h 430952"/>
              <a:gd name="connsiteX3" fmla="*/ 116114 w 882444"/>
              <a:gd name="connsiteY3" fmla="*/ 115564 h 430952"/>
              <a:gd name="connsiteX4" fmla="*/ 174171 w 882444"/>
              <a:gd name="connsiteY4" fmla="*/ 111935 h 430952"/>
              <a:gd name="connsiteX5" fmla="*/ 224971 w 882444"/>
              <a:gd name="connsiteY5" fmla="*/ 104678 h 430952"/>
              <a:gd name="connsiteX6" fmla="*/ 246743 w 882444"/>
              <a:gd name="connsiteY6" fmla="*/ 101050 h 430952"/>
              <a:gd name="connsiteX7" fmla="*/ 264886 w 882444"/>
              <a:gd name="connsiteY7" fmla="*/ 97421 h 430952"/>
              <a:gd name="connsiteX8" fmla="*/ 362857 w 882444"/>
              <a:gd name="connsiteY8" fmla="*/ 90164 h 430952"/>
              <a:gd name="connsiteX9" fmla="*/ 395514 w 882444"/>
              <a:gd name="connsiteY9" fmla="*/ 82907 h 430952"/>
              <a:gd name="connsiteX10" fmla="*/ 413657 w 882444"/>
              <a:gd name="connsiteY10" fmla="*/ 79278 h 430952"/>
              <a:gd name="connsiteX11" fmla="*/ 424543 w 882444"/>
              <a:gd name="connsiteY11" fmla="*/ 75650 h 430952"/>
              <a:gd name="connsiteX12" fmla="*/ 446314 w 882444"/>
              <a:gd name="connsiteY12" fmla="*/ 72021 h 430952"/>
              <a:gd name="connsiteX13" fmla="*/ 457200 w 882444"/>
              <a:gd name="connsiteY13" fmla="*/ 68392 h 430952"/>
              <a:gd name="connsiteX14" fmla="*/ 478971 w 882444"/>
              <a:gd name="connsiteY14" fmla="*/ 64764 h 430952"/>
              <a:gd name="connsiteX15" fmla="*/ 515257 w 882444"/>
              <a:gd name="connsiteY15" fmla="*/ 57507 h 430952"/>
              <a:gd name="connsiteX16" fmla="*/ 526143 w 882444"/>
              <a:gd name="connsiteY16" fmla="*/ 53878 h 430952"/>
              <a:gd name="connsiteX17" fmla="*/ 566057 w 882444"/>
              <a:gd name="connsiteY17" fmla="*/ 46621 h 430952"/>
              <a:gd name="connsiteX18" fmla="*/ 616857 w 882444"/>
              <a:gd name="connsiteY18" fmla="*/ 39364 h 430952"/>
              <a:gd name="connsiteX19" fmla="*/ 689429 w 882444"/>
              <a:gd name="connsiteY19" fmla="*/ 32107 h 430952"/>
              <a:gd name="connsiteX20" fmla="*/ 707571 w 882444"/>
              <a:gd name="connsiteY20" fmla="*/ 28478 h 430952"/>
              <a:gd name="connsiteX21" fmla="*/ 718457 w 882444"/>
              <a:gd name="connsiteY21" fmla="*/ 24850 h 430952"/>
              <a:gd name="connsiteX22" fmla="*/ 765629 w 882444"/>
              <a:gd name="connsiteY22" fmla="*/ 13964 h 430952"/>
              <a:gd name="connsiteX23" fmla="*/ 801914 w 882444"/>
              <a:gd name="connsiteY23" fmla="*/ 3078 h 430952"/>
              <a:gd name="connsiteX24" fmla="*/ 809171 w 882444"/>
              <a:gd name="connsiteY24" fmla="*/ 17592 h 430952"/>
              <a:gd name="connsiteX25" fmla="*/ 816429 w 882444"/>
              <a:gd name="connsiteY25" fmla="*/ 24850 h 430952"/>
              <a:gd name="connsiteX26" fmla="*/ 827314 w 882444"/>
              <a:gd name="connsiteY26" fmla="*/ 32107 h 430952"/>
              <a:gd name="connsiteX27" fmla="*/ 830943 w 882444"/>
              <a:gd name="connsiteY27" fmla="*/ 42992 h 430952"/>
              <a:gd name="connsiteX28" fmla="*/ 830943 w 882444"/>
              <a:gd name="connsiteY28" fmla="*/ 64764 h 430952"/>
              <a:gd name="connsiteX29" fmla="*/ 841829 w 882444"/>
              <a:gd name="connsiteY29" fmla="*/ 68392 h 430952"/>
              <a:gd name="connsiteX30" fmla="*/ 834571 w 882444"/>
              <a:gd name="connsiteY30" fmla="*/ 90164 h 430952"/>
              <a:gd name="connsiteX31" fmla="*/ 830943 w 882444"/>
              <a:gd name="connsiteY31" fmla="*/ 101050 h 430952"/>
              <a:gd name="connsiteX32" fmla="*/ 841829 w 882444"/>
              <a:gd name="connsiteY32" fmla="*/ 104678 h 430952"/>
              <a:gd name="connsiteX33" fmla="*/ 874486 w 882444"/>
              <a:gd name="connsiteY33" fmla="*/ 108307 h 430952"/>
              <a:gd name="connsiteX34" fmla="*/ 867229 w 882444"/>
              <a:gd name="connsiteY34" fmla="*/ 119192 h 430952"/>
              <a:gd name="connsiteX35" fmla="*/ 863600 w 882444"/>
              <a:gd name="connsiteY35" fmla="*/ 130078 h 430952"/>
              <a:gd name="connsiteX36" fmla="*/ 870857 w 882444"/>
              <a:gd name="connsiteY36" fmla="*/ 140964 h 430952"/>
              <a:gd name="connsiteX37" fmla="*/ 867229 w 882444"/>
              <a:gd name="connsiteY37" fmla="*/ 155478 h 430952"/>
              <a:gd name="connsiteX38" fmla="*/ 859971 w 882444"/>
              <a:gd name="connsiteY38" fmla="*/ 177250 h 430952"/>
              <a:gd name="connsiteX39" fmla="*/ 856343 w 882444"/>
              <a:gd name="connsiteY39" fmla="*/ 188135 h 430952"/>
              <a:gd name="connsiteX40" fmla="*/ 863600 w 882444"/>
              <a:gd name="connsiteY40" fmla="*/ 209907 h 430952"/>
              <a:gd name="connsiteX41" fmla="*/ 867229 w 882444"/>
              <a:gd name="connsiteY41" fmla="*/ 220792 h 430952"/>
              <a:gd name="connsiteX42" fmla="*/ 874486 w 882444"/>
              <a:gd name="connsiteY42" fmla="*/ 228050 h 430952"/>
              <a:gd name="connsiteX43" fmla="*/ 867229 w 882444"/>
              <a:gd name="connsiteY43" fmla="*/ 249821 h 430952"/>
              <a:gd name="connsiteX44" fmla="*/ 863600 w 882444"/>
              <a:gd name="connsiteY44" fmla="*/ 260707 h 430952"/>
              <a:gd name="connsiteX45" fmla="*/ 874486 w 882444"/>
              <a:gd name="connsiteY45" fmla="*/ 264335 h 430952"/>
              <a:gd name="connsiteX46" fmla="*/ 870857 w 882444"/>
              <a:gd name="connsiteY46" fmla="*/ 286107 h 430952"/>
              <a:gd name="connsiteX47" fmla="*/ 859971 w 882444"/>
              <a:gd name="connsiteY47" fmla="*/ 293364 h 430952"/>
              <a:gd name="connsiteX48" fmla="*/ 812800 w 882444"/>
              <a:gd name="connsiteY48" fmla="*/ 300621 h 430952"/>
              <a:gd name="connsiteX49" fmla="*/ 783771 w 882444"/>
              <a:gd name="connsiteY49" fmla="*/ 307878 h 430952"/>
              <a:gd name="connsiteX50" fmla="*/ 754743 w 882444"/>
              <a:gd name="connsiteY50" fmla="*/ 315135 h 430952"/>
              <a:gd name="connsiteX51" fmla="*/ 740229 w 882444"/>
              <a:gd name="connsiteY51" fmla="*/ 318764 h 430952"/>
              <a:gd name="connsiteX52" fmla="*/ 714829 w 882444"/>
              <a:gd name="connsiteY52" fmla="*/ 326021 h 430952"/>
              <a:gd name="connsiteX53" fmla="*/ 703943 w 882444"/>
              <a:gd name="connsiteY53" fmla="*/ 329650 h 430952"/>
              <a:gd name="connsiteX54" fmla="*/ 685800 w 882444"/>
              <a:gd name="connsiteY54" fmla="*/ 333278 h 430952"/>
              <a:gd name="connsiteX55" fmla="*/ 674914 w 882444"/>
              <a:gd name="connsiteY55" fmla="*/ 336907 h 430952"/>
              <a:gd name="connsiteX56" fmla="*/ 656771 w 882444"/>
              <a:gd name="connsiteY56" fmla="*/ 340535 h 430952"/>
              <a:gd name="connsiteX57" fmla="*/ 645886 w 882444"/>
              <a:gd name="connsiteY57" fmla="*/ 344164 h 430952"/>
              <a:gd name="connsiteX58" fmla="*/ 605971 w 882444"/>
              <a:gd name="connsiteY58" fmla="*/ 351421 h 430952"/>
              <a:gd name="connsiteX59" fmla="*/ 595086 w 882444"/>
              <a:gd name="connsiteY59" fmla="*/ 355050 h 430952"/>
              <a:gd name="connsiteX60" fmla="*/ 551543 w 882444"/>
              <a:gd name="connsiteY60" fmla="*/ 362307 h 430952"/>
              <a:gd name="connsiteX61" fmla="*/ 518886 w 882444"/>
              <a:gd name="connsiteY61" fmla="*/ 369564 h 430952"/>
              <a:gd name="connsiteX62" fmla="*/ 504371 w 882444"/>
              <a:gd name="connsiteY62" fmla="*/ 373192 h 430952"/>
              <a:gd name="connsiteX63" fmla="*/ 482600 w 882444"/>
              <a:gd name="connsiteY63" fmla="*/ 376821 h 430952"/>
              <a:gd name="connsiteX64" fmla="*/ 420914 w 882444"/>
              <a:gd name="connsiteY64" fmla="*/ 387707 h 430952"/>
              <a:gd name="connsiteX65" fmla="*/ 359229 w 882444"/>
              <a:gd name="connsiteY65" fmla="*/ 391335 h 430952"/>
              <a:gd name="connsiteX66" fmla="*/ 293914 w 882444"/>
              <a:gd name="connsiteY66" fmla="*/ 402221 h 430952"/>
              <a:gd name="connsiteX67" fmla="*/ 272143 w 882444"/>
              <a:gd name="connsiteY67" fmla="*/ 405850 h 430952"/>
              <a:gd name="connsiteX68" fmla="*/ 246743 w 882444"/>
              <a:gd name="connsiteY68" fmla="*/ 409478 h 430952"/>
              <a:gd name="connsiteX69" fmla="*/ 199571 w 882444"/>
              <a:gd name="connsiteY69" fmla="*/ 416735 h 430952"/>
              <a:gd name="connsiteX70" fmla="*/ 61686 w 882444"/>
              <a:gd name="connsiteY70" fmla="*/ 427621 h 430952"/>
              <a:gd name="connsiteX71" fmla="*/ 36286 w 882444"/>
              <a:gd name="connsiteY71" fmla="*/ 423992 h 430952"/>
              <a:gd name="connsiteX72" fmla="*/ 43543 w 882444"/>
              <a:gd name="connsiteY72" fmla="*/ 402221 h 430952"/>
              <a:gd name="connsiteX73" fmla="*/ 50800 w 882444"/>
              <a:gd name="connsiteY73" fmla="*/ 380450 h 430952"/>
              <a:gd name="connsiteX74" fmla="*/ 58057 w 882444"/>
              <a:gd name="connsiteY74" fmla="*/ 373192 h 430952"/>
              <a:gd name="connsiteX75" fmla="*/ 47171 w 882444"/>
              <a:gd name="connsiteY75" fmla="*/ 351421 h 430952"/>
              <a:gd name="connsiteX76" fmla="*/ 43543 w 882444"/>
              <a:gd name="connsiteY76" fmla="*/ 329650 h 430952"/>
              <a:gd name="connsiteX77" fmla="*/ 32657 w 882444"/>
              <a:gd name="connsiteY77" fmla="*/ 307878 h 430952"/>
              <a:gd name="connsiteX78" fmla="*/ 21771 w 882444"/>
              <a:gd name="connsiteY78" fmla="*/ 300621 h 430952"/>
              <a:gd name="connsiteX79" fmla="*/ 18143 w 882444"/>
              <a:gd name="connsiteY79" fmla="*/ 289735 h 430952"/>
              <a:gd name="connsiteX80" fmla="*/ 21771 w 882444"/>
              <a:gd name="connsiteY80" fmla="*/ 278850 h 430952"/>
              <a:gd name="connsiteX81" fmla="*/ 25400 w 882444"/>
              <a:gd name="connsiteY81" fmla="*/ 260707 h 430952"/>
              <a:gd name="connsiteX82" fmla="*/ 25400 w 882444"/>
              <a:gd name="connsiteY82" fmla="*/ 228050 h 430952"/>
              <a:gd name="connsiteX83" fmla="*/ 32657 w 882444"/>
              <a:gd name="connsiteY83" fmla="*/ 220792 h 430952"/>
              <a:gd name="connsiteX84" fmla="*/ 21771 w 882444"/>
              <a:gd name="connsiteY84" fmla="*/ 217164 h 430952"/>
              <a:gd name="connsiteX85" fmla="*/ 18143 w 882444"/>
              <a:gd name="connsiteY85" fmla="*/ 184507 h 430952"/>
              <a:gd name="connsiteX86" fmla="*/ 25400 w 882444"/>
              <a:gd name="connsiteY86" fmla="*/ 162735 h 430952"/>
              <a:gd name="connsiteX87" fmla="*/ 21771 w 882444"/>
              <a:gd name="connsiteY87" fmla="*/ 151850 h 430952"/>
              <a:gd name="connsiteX88" fmla="*/ 0 w 882444"/>
              <a:gd name="connsiteY88" fmla="*/ 144592 h 430952"/>
              <a:gd name="connsiteX89" fmla="*/ 7257 w 882444"/>
              <a:gd name="connsiteY89" fmla="*/ 133707 h 430952"/>
              <a:gd name="connsiteX90" fmla="*/ 18143 w 882444"/>
              <a:gd name="connsiteY90" fmla="*/ 130078 h 430952"/>
              <a:gd name="connsiteX91" fmla="*/ 32657 w 882444"/>
              <a:gd name="connsiteY91" fmla="*/ 126450 h 430952"/>
              <a:gd name="connsiteX92" fmla="*/ 43543 w 882444"/>
              <a:gd name="connsiteY92" fmla="*/ 122821 h 430952"/>
              <a:gd name="connsiteX93" fmla="*/ 50800 w 882444"/>
              <a:gd name="connsiteY93" fmla="*/ 133707 h 4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882444" h="430952">
                <a:moveTo>
                  <a:pt x="50800" y="133707"/>
                </a:moveTo>
                <a:lnTo>
                  <a:pt x="50800" y="133707"/>
                </a:lnTo>
                <a:cubicBezTo>
                  <a:pt x="60476" y="128869"/>
                  <a:pt x="69405" y="122088"/>
                  <a:pt x="79829" y="119192"/>
                </a:cubicBezTo>
                <a:cubicBezTo>
                  <a:pt x="91541" y="115939"/>
                  <a:pt x="103994" y="116496"/>
                  <a:pt x="116114" y="115564"/>
                </a:cubicBezTo>
                <a:cubicBezTo>
                  <a:pt x="135447" y="114077"/>
                  <a:pt x="154819" y="113145"/>
                  <a:pt x="174171" y="111935"/>
                </a:cubicBezTo>
                <a:cubicBezTo>
                  <a:pt x="191104" y="109516"/>
                  <a:pt x="208098" y="107490"/>
                  <a:pt x="224971" y="104678"/>
                </a:cubicBezTo>
                <a:lnTo>
                  <a:pt x="246743" y="101050"/>
                </a:lnTo>
                <a:cubicBezTo>
                  <a:pt x="252811" y="99947"/>
                  <a:pt x="258742" y="97955"/>
                  <a:pt x="264886" y="97421"/>
                </a:cubicBezTo>
                <a:cubicBezTo>
                  <a:pt x="322517" y="92409"/>
                  <a:pt x="317881" y="96589"/>
                  <a:pt x="362857" y="90164"/>
                </a:cubicBezTo>
                <a:cubicBezTo>
                  <a:pt x="378162" y="87978"/>
                  <a:pt x="381266" y="86073"/>
                  <a:pt x="395514" y="82907"/>
                </a:cubicBezTo>
                <a:cubicBezTo>
                  <a:pt x="401535" y="81569"/>
                  <a:pt x="407674" y="80774"/>
                  <a:pt x="413657" y="79278"/>
                </a:cubicBezTo>
                <a:cubicBezTo>
                  <a:pt x="417368" y="78350"/>
                  <a:pt x="420809" y="76480"/>
                  <a:pt x="424543" y="75650"/>
                </a:cubicBezTo>
                <a:cubicBezTo>
                  <a:pt x="431725" y="74054"/>
                  <a:pt x="439132" y="73617"/>
                  <a:pt x="446314" y="72021"/>
                </a:cubicBezTo>
                <a:cubicBezTo>
                  <a:pt x="450048" y="71191"/>
                  <a:pt x="453466" y="69222"/>
                  <a:pt x="457200" y="68392"/>
                </a:cubicBezTo>
                <a:cubicBezTo>
                  <a:pt x="464382" y="66796"/>
                  <a:pt x="471757" y="66207"/>
                  <a:pt x="478971" y="64764"/>
                </a:cubicBezTo>
                <a:cubicBezTo>
                  <a:pt x="533100" y="53939"/>
                  <a:pt x="440658" y="69938"/>
                  <a:pt x="515257" y="57507"/>
                </a:cubicBezTo>
                <a:cubicBezTo>
                  <a:pt x="518886" y="56297"/>
                  <a:pt x="522432" y="54806"/>
                  <a:pt x="526143" y="53878"/>
                </a:cubicBezTo>
                <a:cubicBezTo>
                  <a:pt x="534917" y="51684"/>
                  <a:pt x="557985" y="47832"/>
                  <a:pt x="566057" y="46621"/>
                </a:cubicBezTo>
                <a:cubicBezTo>
                  <a:pt x="582973" y="44084"/>
                  <a:pt x="599856" y="41253"/>
                  <a:pt x="616857" y="39364"/>
                </a:cubicBezTo>
                <a:cubicBezTo>
                  <a:pt x="662792" y="34259"/>
                  <a:pt x="638606" y="36726"/>
                  <a:pt x="689429" y="32107"/>
                </a:cubicBezTo>
                <a:cubicBezTo>
                  <a:pt x="695476" y="30897"/>
                  <a:pt x="701588" y="29974"/>
                  <a:pt x="707571" y="28478"/>
                </a:cubicBezTo>
                <a:cubicBezTo>
                  <a:pt x="711282" y="27550"/>
                  <a:pt x="714746" y="25778"/>
                  <a:pt x="718457" y="24850"/>
                </a:cubicBezTo>
                <a:cubicBezTo>
                  <a:pt x="741473" y="19096"/>
                  <a:pt x="738554" y="22989"/>
                  <a:pt x="765629" y="13964"/>
                </a:cubicBezTo>
                <a:cubicBezTo>
                  <a:pt x="792131" y="5130"/>
                  <a:pt x="779979" y="8563"/>
                  <a:pt x="801914" y="3078"/>
                </a:cubicBezTo>
                <a:cubicBezTo>
                  <a:pt x="839186" y="10533"/>
                  <a:pt x="812689" y="0"/>
                  <a:pt x="809171" y="17592"/>
                </a:cubicBezTo>
                <a:cubicBezTo>
                  <a:pt x="808500" y="20947"/>
                  <a:pt x="813757" y="22713"/>
                  <a:pt x="816429" y="24850"/>
                </a:cubicBezTo>
                <a:cubicBezTo>
                  <a:pt x="819834" y="27574"/>
                  <a:pt x="823686" y="29688"/>
                  <a:pt x="827314" y="32107"/>
                </a:cubicBezTo>
                <a:cubicBezTo>
                  <a:pt x="828524" y="35735"/>
                  <a:pt x="830943" y="39167"/>
                  <a:pt x="830943" y="42992"/>
                </a:cubicBezTo>
                <a:cubicBezTo>
                  <a:pt x="830943" y="52669"/>
                  <a:pt x="821266" y="55087"/>
                  <a:pt x="830943" y="64764"/>
                </a:cubicBezTo>
                <a:cubicBezTo>
                  <a:pt x="833648" y="67469"/>
                  <a:pt x="838200" y="67183"/>
                  <a:pt x="841829" y="68392"/>
                </a:cubicBezTo>
                <a:lnTo>
                  <a:pt x="834571" y="90164"/>
                </a:lnTo>
                <a:lnTo>
                  <a:pt x="830943" y="101050"/>
                </a:lnTo>
                <a:cubicBezTo>
                  <a:pt x="834572" y="102259"/>
                  <a:pt x="838056" y="104049"/>
                  <a:pt x="841829" y="104678"/>
                </a:cubicBezTo>
                <a:cubicBezTo>
                  <a:pt x="852633" y="106479"/>
                  <a:pt x="864976" y="102873"/>
                  <a:pt x="874486" y="108307"/>
                </a:cubicBezTo>
                <a:cubicBezTo>
                  <a:pt x="878272" y="110471"/>
                  <a:pt x="869179" y="115292"/>
                  <a:pt x="867229" y="119192"/>
                </a:cubicBezTo>
                <a:cubicBezTo>
                  <a:pt x="865518" y="122613"/>
                  <a:pt x="864810" y="126449"/>
                  <a:pt x="863600" y="130078"/>
                </a:cubicBezTo>
                <a:cubicBezTo>
                  <a:pt x="866019" y="133707"/>
                  <a:pt x="870240" y="136647"/>
                  <a:pt x="870857" y="140964"/>
                </a:cubicBezTo>
                <a:cubicBezTo>
                  <a:pt x="871562" y="145901"/>
                  <a:pt x="868662" y="150701"/>
                  <a:pt x="867229" y="155478"/>
                </a:cubicBezTo>
                <a:cubicBezTo>
                  <a:pt x="865031" y="162805"/>
                  <a:pt x="862390" y="169993"/>
                  <a:pt x="859971" y="177250"/>
                </a:cubicBezTo>
                <a:lnTo>
                  <a:pt x="856343" y="188135"/>
                </a:lnTo>
                <a:lnTo>
                  <a:pt x="863600" y="209907"/>
                </a:lnTo>
                <a:cubicBezTo>
                  <a:pt x="864810" y="213535"/>
                  <a:pt x="864525" y="218087"/>
                  <a:pt x="867229" y="220792"/>
                </a:cubicBezTo>
                <a:lnTo>
                  <a:pt x="874486" y="228050"/>
                </a:lnTo>
                <a:lnTo>
                  <a:pt x="867229" y="249821"/>
                </a:lnTo>
                <a:lnTo>
                  <a:pt x="863600" y="260707"/>
                </a:lnTo>
                <a:cubicBezTo>
                  <a:pt x="867229" y="261916"/>
                  <a:pt x="871781" y="261630"/>
                  <a:pt x="874486" y="264335"/>
                </a:cubicBezTo>
                <a:cubicBezTo>
                  <a:pt x="882444" y="272293"/>
                  <a:pt x="876870" y="280094"/>
                  <a:pt x="870857" y="286107"/>
                </a:cubicBezTo>
                <a:cubicBezTo>
                  <a:pt x="867773" y="289191"/>
                  <a:pt x="864108" y="291985"/>
                  <a:pt x="859971" y="293364"/>
                </a:cubicBezTo>
                <a:cubicBezTo>
                  <a:pt x="855482" y="294860"/>
                  <a:pt x="815586" y="300064"/>
                  <a:pt x="812800" y="300621"/>
                </a:cubicBezTo>
                <a:cubicBezTo>
                  <a:pt x="803020" y="302577"/>
                  <a:pt x="793447" y="305459"/>
                  <a:pt x="783771" y="307878"/>
                </a:cubicBezTo>
                <a:lnTo>
                  <a:pt x="754743" y="315135"/>
                </a:lnTo>
                <a:cubicBezTo>
                  <a:pt x="749905" y="316345"/>
                  <a:pt x="744960" y="317187"/>
                  <a:pt x="740229" y="318764"/>
                </a:cubicBezTo>
                <a:cubicBezTo>
                  <a:pt x="714108" y="327470"/>
                  <a:pt x="746749" y="316900"/>
                  <a:pt x="714829" y="326021"/>
                </a:cubicBezTo>
                <a:cubicBezTo>
                  <a:pt x="711151" y="327072"/>
                  <a:pt x="707654" y="328722"/>
                  <a:pt x="703943" y="329650"/>
                </a:cubicBezTo>
                <a:cubicBezTo>
                  <a:pt x="697960" y="331146"/>
                  <a:pt x="691783" y="331782"/>
                  <a:pt x="685800" y="333278"/>
                </a:cubicBezTo>
                <a:cubicBezTo>
                  <a:pt x="682089" y="334206"/>
                  <a:pt x="678625" y="335979"/>
                  <a:pt x="674914" y="336907"/>
                </a:cubicBezTo>
                <a:cubicBezTo>
                  <a:pt x="668931" y="338403"/>
                  <a:pt x="662754" y="339039"/>
                  <a:pt x="656771" y="340535"/>
                </a:cubicBezTo>
                <a:cubicBezTo>
                  <a:pt x="653061" y="341463"/>
                  <a:pt x="649596" y="343236"/>
                  <a:pt x="645886" y="344164"/>
                </a:cubicBezTo>
                <a:cubicBezTo>
                  <a:pt x="635756" y="346697"/>
                  <a:pt x="615661" y="349806"/>
                  <a:pt x="605971" y="351421"/>
                </a:cubicBezTo>
                <a:cubicBezTo>
                  <a:pt x="602343" y="352631"/>
                  <a:pt x="598836" y="354300"/>
                  <a:pt x="595086" y="355050"/>
                </a:cubicBezTo>
                <a:cubicBezTo>
                  <a:pt x="580657" y="357936"/>
                  <a:pt x="565503" y="357655"/>
                  <a:pt x="551543" y="362307"/>
                </a:cubicBezTo>
                <a:cubicBezTo>
                  <a:pt x="530359" y="369367"/>
                  <a:pt x="550813" y="363179"/>
                  <a:pt x="518886" y="369564"/>
                </a:cubicBezTo>
                <a:cubicBezTo>
                  <a:pt x="513996" y="370542"/>
                  <a:pt x="509261" y="372214"/>
                  <a:pt x="504371" y="373192"/>
                </a:cubicBezTo>
                <a:cubicBezTo>
                  <a:pt x="497157" y="374635"/>
                  <a:pt x="489831" y="375465"/>
                  <a:pt x="482600" y="376821"/>
                </a:cubicBezTo>
                <a:cubicBezTo>
                  <a:pt x="463575" y="380388"/>
                  <a:pt x="440741" y="386055"/>
                  <a:pt x="420914" y="387707"/>
                </a:cubicBezTo>
                <a:cubicBezTo>
                  <a:pt x="400388" y="389417"/>
                  <a:pt x="379791" y="390126"/>
                  <a:pt x="359229" y="391335"/>
                </a:cubicBezTo>
                <a:lnTo>
                  <a:pt x="293914" y="402221"/>
                </a:lnTo>
                <a:cubicBezTo>
                  <a:pt x="286657" y="403431"/>
                  <a:pt x="279426" y="404810"/>
                  <a:pt x="272143" y="405850"/>
                </a:cubicBezTo>
                <a:lnTo>
                  <a:pt x="246743" y="409478"/>
                </a:lnTo>
                <a:cubicBezTo>
                  <a:pt x="228334" y="412310"/>
                  <a:pt x="218539" y="414628"/>
                  <a:pt x="199571" y="416735"/>
                </a:cubicBezTo>
                <a:cubicBezTo>
                  <a:pt x="124152" y="425114"/>
                  <a:pt x="134368" y="423583"/>
                  <a:pt x="61686" y="427621"/>
                </a:cubicBezTo>
                <a:cubicBezTo>
                  <a:pt x="53219" y="426411"/>
                  <a:pt x="41257" y="430952"/>
                  <a:pt x="36286" y="423992"/>
                </a:cubicBezTo>
                <a:cubicBezTo>
                  <a:pt x="31840" y="417767"/>
                  <a:pt x="41124" y="409478"/>
                  <a:pt x="43543" y="402221"/>
                </a:cubicBezTo>
                <a:lnTo>
                  <a:pt x="50800" y="380450"/>
                </a:lnTo>
                <a:lnTo>
                  <a:pt x="58057" y="373192"/>
                </a:lnTo>
                <a:cubicBezTo>
                  <a:pt x="51534" y="363407"/>
                  <a:pt x="49675" y="362687"/>
                  <a:pt x="47171" y="351421"/>
                </a:cubicBezTo>
                <a:cubicBezTo>
                  <a:pt x="45575" y="344239"/>
                  <a:pt x="45139" y="336832"/>
                  <a:pt x="43543" y="329650"/>
                </a:cubicBezTo>
                <a:cubicBezTo>
                  <a:pt x="41857" y="322062"/>
                  <a:pt x="38248" y="313469"/>
                  <a:pt x="32657" y="307878"/>
                </a:cubicBezTo>
                <a:cubicBezTo>
                  <a:pt x="29573" y="304794"/>
                  <a:pt x="25400" y="303040"/>
                  <a:pt x="21771" y="300621"/>
                </a:cubicBezTo>
                <a:cubicBezTo>
                  <a:pt x="20562" y="296992"/>
                  <a:pt x="18143" y="293560"/>
                  <a:pt x="18143" y="289735"/>
                </a:cubicBezTo>
                <a:cubicBezTo>
                  <a:pt x="18143" y="285910"/>
                  <a:pt x="20843" y="282560"/>
                  <a:pt x="21771" y="278850"/>
                </a:cubicBezTo>
                <a:cubicBezTo>
                  <a:pt x="23267" y="272867"/>
                  <a:pt x="24190" y="266755"/>
                  <a:pt x="25400" y="260707"/>
                </a:cubicBezTo>
                <a:cubicBezTo>
                  <a:pt x="17950" y="238357"/>
                  <a:pt x="13223" y="243271"/>
                  <a:pt x="25400" y="228050"/>
                </a:cubicBezTo>
                <a:cubicBezTo>
                  <a:pt x="27537" y="225378"/>
                  <a:pt x="30238" y="223211"/>
                  <a:pt x="32657" y="220792"/>
                </a:cubicBezTo>
                <a:cubicBezTo>
                  <a:pt x="29028" y="219583"/>
                  <a:pt x="24758" y="219553"/>
                  <a:pt x="21771" y="217164"/>
                </a:cubicBezTo>
                <a:cubicBezTo>
                  <a:pt x="9852" y="207629"/>
                  <a:pt x="14777" y="197973"/>
                  <a:pt x="18143" y="184507"/>
                </a:cubicBezTo>
                <a:cubicBezTo>
                  <a:pt x="19998" y="177086"/>
                  <a:pt x="25400" y="162735"/>
                  <a:pt x="25400" y="162735"/>
                </a:cubicBezTo>
                <a:cubicBezTo>
                  <a:pt x="24190" y="159107"/>
                  <a:pt x="24883" y="154073"/>
                  <a:pt x="21771" y="151850"/>
                </a:cubicBezTo>
                <a:cubicBezTo>
                  <a:pt x="15546" y="147404"/>
                  <a:pt x="0" y="144592"/>
                  <a:pt x="0" y="144592"/>
                </a:cubicBezTo>
                <a:cubicBezTo>
                  <a:pt x="2419" y="140964"/>
                  <a:pt x="3852" y="136431"/>
                  <a:pt x="7257" y="133707"/>
                </a:cubicBezTo>
                <a:cubicBezTo>
                  <a:pt x="10244" y="131318"/>
                  <a:pt x="14465" y="131129"/>
                  <a:pt x="18143" y="130078"/>
                </a:cubicBezTo>
                <a:cubicBezTo>
                  <a:pt x="22938" y="128708"/>
                  <a:pt x="27862" y="127820"/>
                  <a:pt x="32657" y="126450"/>
                </a:cubicBezTo>
                <a:cubicBezTo>
                  <a:pt x="36335" y="125399"/>
                  <a:pt x="39792" y="123571"/>
                  <a:pt x="43543" y="122821"/>
                </a:cubicBezTo>
                <a:cubicBezTo>
                  <a:pt x="70140" y="117501"/>
                  <a:pt x="49591" y="131893"/>
                  <a:pt x="50800" y="133707"/>
                </a:cubicBezTo>
                <a:close/>
              </a:path>
            </a:pathLst>
          </a:custGeom>
          <a:blipFill dpi="0" rotWithShape="1">
            <a:blip r:embed="rId10" cstate="print">
              <a:alphaModFix amt="65000"/>
            </a:blip>
            <a:srcRect/>
            <a:tile tx="0" ty="0" sx="100000" sy="100000" flip="none" algn="tl"/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Safety pin" descr="http://dc453.4shared.com/img/Ot7FP5Bv/s7/12a0fa27be8/SIlver_Safety_pi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962400"/>
            <a:ext cx="1312604" cy="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Sticky flag"/>
          <p:cNvGrpSpPr/>
          <p:nvPr/>
        </p:nvGrpSpPr>
        <p:grpSpPr>
          <a:xfrm>
            <a:off x="6732198" y="824421"/>
            <a:ext cx="1516563" cy="688581"/>
            <a:chOff x="6732198" y="824421"/>
            <a:chExt cx="1516563" cy="688581"/>
          </a:xfrm>
        </p:grpSpPr>
        <p:sp>
          <p:nvSpPr>
            <p:cNvPr id="22" name="Freeform 21"/>
            <p:cNvSpPr/>
            <p:nvPr/>
          </p:nvSpPr>
          <p:spPr>
            <a:xfrm rot="21333766">
              <a:off x="6732198" y="824421"/>
              <a:ext cx="1516563" cy="688581"/>
            </a:xfrm>
            <a:custGeom>
              <a:avLst/>
              <a:gdLst>
                <a:gd name="connsiteX0" fmla="*/ 0 w 1200150"/>
                <a:gd name="connsiteY0" fmla="*/ 0 h 574675"/>
                <a:gd name="connsiteX1" fmla="*/ 552450 w 1200150"/>
                <a:gd name="connsiteY1" fmla="*/ 0 h 574675"/>
                <a:gd name="connsiteX2" fmla="*/ 1184275 w 1200150"/>
                <a:gd name="connsiteY2" fmla="*/ 44450 h 574675"/>
                <a:gd name="connsiteX3" fmla="*/ 1200150 w 1200150"/>
                <a:gd name="connsiteY3" fmla="*/ 574675 h 574675"/>
                <a:gd name="connsiteX4" fmla="*/ 454025 w 1200150"/>
                <a:gd name="connsiteY4" fmla="*/ 533400 h 574675"/>
                <a:gd name="connsiteX5" fmla="*/ 3175 w 1200150"/>
                <a:gd name="connsiteY5" fmla="*/ 533400 h 574675"/>
                <a:gd name="connsiteX6" fmla="*/ 0 w 1200150"/>
                <a:gd name="connsiteY6" fmla="*/ 0 h 574675"/>
                <a:gd name="connsiteX0" fmla="*/ 0 w 1200150"/>
                <a:gd name="connsiteY0" fmla="*/ 41209 h 615884"/>
                <a:gd name="connsiteX1" fmla="*/ 552450 w 1200150"/>
                <a:gd name="connsiteY1" fmla="*/ 41209 h 615884"/>
                <a:gd name="connsiteX2" fmla="*/ 1184275 w 1200150"/>
                <a:gd name="connsiteY2" fmla="*/ 85659 h 615884"/>
                <a:gd name="connsiteX3" fmla="*/ 1200150 w 1200150"/>
                <a:gd name="connsiteY3" fmla="*/ 615884 h 615884"/>
                <a:gd name="connsiteX4" fmla="*/ 454025 w 1200150"/>
                <a:gd name="connsiteY4" fmla="*/ 574609 h 615884"/>
                <a:gd name="connsiteX5" fmla="*/ 3175 w 1200150"/>
                <a:gd name="connsiteY5" fmla="*/ 574609 h 615884"/>
                <a:gd name="connsiteX6" fmla="*/ 0 w 1200150"/>
                <a:gd name="connsiteY6" fmla="*/ 41209 h 615884"/>
                <a:gd name="connsiteX0" fmla="*/ 0 w 1200150"/>
                <a:gd name="connsiteY0" fmla="*/ 11118 h 585793"/>
                <a:gd name="connsiteX1" fmla="*/ 552450 w 1200150"/>
                <a:gd name="connsiteY1" fmla="*/ 11118 h 585793"/>
                <a:gd name="connsiteX2" fmla="*/ 1184275 w 1200150"/>
                <a:gd name="connsiteY2" fmla="*/ 55568 h 585793"/>
                <a:gd name="connsiteX3" fmla="*/ 1200150 w 1200150"/>
                <a:gd name="connsiteY3" fmla="*/ 585793 h 585793"/>
                <a:gd name="connsiteX4" fmla="*/ 454025 w 1200150"/>
                <a:gd name="connsiteY4" fmla="*/ 544518 h 585793"/>
                <a:gd name="connsiteX5" fmla="*/ 3175 w 1200150"/>
                <a:gd name="connsiteY5" fmla="*/ 544518 h 585793"/>
                <a:gd name="connsiteX6" fmla="*/ 0 w 1200150"/>
                <a:gd name="connsiteY6" fmla="*/ 11118 h 585793"/>
                <a:gd name="connsiteX0" fmla="*/ 0 w 1200150"/>
                <a:gd name="connsiteY0" fmla="*/ 3293 h 577968"/>
                <a:gd name="connsiteX1" fmla="*/ 552450 w 1200150"/>
                <a:gd name="connsiteY1" fmla="*/ 3293 h 577968"/>
                <a:gd name="connsiteX2" fmla="*/ 1184275 w 1200150"/>
                <a:gd name="connsiteY2" fmla="*/ 47743 h 577968"/>
                <a:gd name="connsiteX3" fmla="*/ 1200150 w 1200150"/>
                <a:gd name="connsiteY3" fmla="*/ 577968 h 577968"/>
                <a:gd name="connsiteX4" fmla="*/ 454025 w 1200150"/>
                <a:gd name="connsiteY4" fmla="*/ 536693 h 577968"/>
                <a:gd name="connsiteX5" fmla="*/ 3175 w 1200150"/>
                <a:gd name="connsiteY5" fmla="*/ 536693 h 577968"/>
                <a:gd name="connsiteX6" fmla="*/ 0 w 1200150"/>
                <a:gd name="connsiteY6" fmla="*/ 3293 h 577968"/>
                <a:gd name="connsiteX0" fmla="*/ 0 w 1200150"/>
                <a:gd name="connsiteY0" fmla="*/ 3293 h 606889"/>
                <a:gd name="connsiteX1" fmla="*/ 552450 w 1200150"/>
                <a:gd name="connsiteY1" fmla="*/ 3293 h 606889"/>
                <a:gd name="connsiteX2" fmla="*/ 1184275 w 1200150"/>
                <a:gd name="connsiteY2" fmla="*/ 47743 h 606889"/>
                <a:gd name="connsiteX3" fmla="*/ 1200150 w 1200150"/>
                <a:gd name="connsiteY3" fmla="*/ 577968 h 606889"/>
                <a:gd name="connsiteX4" fmla="*/ 454025 w 1200150"/>
                <a:gd name="connsiteY4" fmla="*/ 536693 h 606889"/>
                <a:gd name="connsiteX5" fmla="*/ 3175 w 1200150"/>
                <a:gd name="connsiteY5" fmla="*/ 536693 h 606889"/>
                <a:gd name="connsiteX6" fmla="*/ 0 w 1200150"/>
                <a:gd name="connsiteY6" fmla="*/ 3293 h 606889"/>
                <a:gd name="connsiteX0" fmla="*/ 0 w 1200150"/>
                <a:gd name="connsiteY0" fmla="*/ 3293 h 606889"/>
                <a:gd name="connsiteX1" fmla="*/ 552450 w 1200150"/>
                <a:gd name="connsiteY1" fmla="*/ 3293 h 606889"/>
                <a:gd name="connsiteX2" fmla="*/ 1184275 w 1200150"/>
                <a:gd name="connsiteY2" fmla="*/ 47743 h 606889"/>
                <a:gd name="connsiteX3" fmla="*/ 1200150 w 1200150"/>
                <a:gd name="connsiteY3" fmla="*/ 577968 h 606889"/>
                <a:gd name="connsiteX4" fmla="*/ 454025 w 1200150"/>
                <a:gd name="connsiteY4" fmla="*/ 536693 h 606889"/>
                <a:gd name="connsiteX5" fmla="*/ 3175 w 1200150"/>
                <a:gd name="connsiteY5" fmla="*/ 536693 h 606889"/>
                <a:gd name="connsiteX6" fmla="*/ 0 w 1200150"/>
                <a:gd name="connsiteY6" fmla="*/ 3293 h 606889"/>
                <a:gd name="connsiteX0" fmla="*/ 0 w 1200150"/>
                <a:gd name="connsiteY0" fmla="*/ 3293 h 577968"/>
                <a:gd name="connsiteX1" fmla="*/ 552450 w 1200150"/>
                <a:gd name="connsiteY1" fmla="*/ 3293 h 577968"/>
                <a:gd name="connsiteX2" fmla="*/ 1184275 w 1200150"/>
                <a:gd name="connsiteY2" fmla="*/ 47743 h 577968"/>
                <a:gd name="connsiteX3" fmla="*/ 1200150 w 1200150"/>
                <a:gd name="connsiteY3" fmla="*/ 577968 h 577968"/>
                <a:gd name="connsiteX4" fmla="*/ 454025 w 1200150"/>
                <a:gd name="connsiteY4" fmla="*/ 536693 h 577968"/>
                <a:gd name="connsiteX5" fmla="*/ 3175 w 1200150"/>
                <a:gd name="connsiteY5" fmla="*/ 536693 h 577968"/>
                <a:gd name="connsiteX6" fmla="*/ 0 w 1200150"/>
                <a:gd name="connsiteY6" fmla="*/ 3293 h 577968"/>
                <a:gd name="connsiteX0" fmla="*/ 0 w 1200150"/>
                <a:gd name="connsiteY0" fmla="*/ 2874 h 577549"/>
                <a:gd name="connsiteX1" fmla="*/ 552450 w 1200150"/>
                <a:gd name="connsiteY1" fmla="*/ 2874 h 577549"/>
                <a:gd name="connsiteX2" fmla="*/ 1149350 w 1200150"/>
                <a:gd name="connsiteY2" fmla="*/ 41661 h 577549"/>
                <a:gd name="connsiteX3" fmla="*/ 1200150 w 1200150"/>
                <a:gd name="connsiteY3" fmla="*/ 577549 h 577549"/>
                <a:gd name="connsiteX4" fmla="*/ 454025 w 1200150"/>
                <a:gd name="connsiteY4" fmla="*/ 536274 h 577549"/>
                <a:gd name="connsiteX5" fmla="*/ 3175 w 1200150"/>
                <a:gd name="connsiteY5" fmla="*/ 536274 h 577549"/>
                <a:gd name="connsiteX6" fmla="*/ 0 w 1200150"/>
                <a:gd name="connsiteY6" fmla="*/ 2874 h 577549"/>
                <a:gd name="connsiteX0" fmla="*/ 0 w 1200150"/>
                <a:gd name="connsiteY0" fmla="*/ 2874 h 577549"/>
                <a:gd name="connsiteX1" fmla="*/ 552450 w 1200150"/>
                <a:gd name="connsiteY1" fmla="*/ 2874 h 577549"/>
                <a:gd name="connsiteX2" fmla="*/ 1149350 w 1200150"/>
                <a:gd name="connsiteY2" fmla="*/ 41661 h 577549"/>
                <a:gd name="connsiteX3" fmla="*/ 1200150 w 1200150"/>
                <a:gd name="connsiteY3" fmla="*/ 577549 h 577549"/>
                <a:gd name="connsiteX4" fmla="*/ 454025 w 1200150"/>
                <a:gd name="connsiteY4" fmla="*/ 536274 h 577549"/>
                <a:gd name="connsiteX5" fmla="*/ 9525 w 1200150"/>
                <a:gd name="connsiteY5" fmla="*/ 482475 h 577549"/>
                <a:gd name="connsiteX6" fmla="*/ 0 w 1200150"/>
                <a:gd name="connsiteY6" fmla="*/ 2874 h 577549"/>
                <a:gd name="connsiteX0" fmla="*/ 0 w 1200150"/>
                <a:gd name="connsiteY0" fmla="*/ 2874 h 577549"/>
                <a:gd name="connsiteX1" fmla="*/ 552450 w 1200150"/>
                <a:gd name="connsiteY1" fmla="*/ 2874 h 577549"/>
                <a:gd name="connsiteX2" fmla="*/ 1149350 w 1200150"/>
                <a:gd name="connsiteY2" fmla="*/ 41661 h 577549"/>
                <a:gd name="connsiteX3" fmla="*/ 1200150 w 1200150"/>
                <a:gd name="connsiteY3" fmla="*/ 577549 h 577549"/>
                <a:gd name="connsiteX4" fmla="*/ 450850 w 1200150"/>
                <a:gd name="connsiteY4" fmla="*/ 519285 h 577549"/>
                <a:gd name="connsiteX5" fmla="*/ 9525 w 1200150"/>
                <a:gd name="connsiteY5" fmla="*/ 482475 h 577549"/>
                <a:gd name="connsiteX6" fmla="*/ 0 w 1200150"/>
                <a:gd name="connsiteY6" fmla="*/ 2874 h 577549"/>
                <a:gd name="connsiteX0" fmla="*/ 0 w 1200150"/>
                <a:gd name="connsiteY0" fmla="*/ 2874 h 577549"/>
                <a:gd name="connsiteX1" fmla="*/ 552450 w 1200150"/>
                <a:gd name="connsiteY1" fmla="*/ 2874 h 577549"/>
                <a:gd name="connsiteX2" fmla="*/ 1149350 w 1200150"/>
                <a:gd name="connsiteY2" fmla="*/ 41661 h 577549"/>
                <a:gd name="connsiteX3" fmla="*/ 1200150 w 1200150"/>
                <a:gd name="connsiteY3" fmla="*/ 577549 h 577549"/>
                <a:gd name="connsiteX4" fmla="*/ 450850 w 1200150"/>
                <a:gd name="connsiteY4" fmla="*/ 519285 h 577549"/>
                <a:gd name="connsiteX5" fmla="*/ 9525 w 1200150"/>
                <a:gd name="connsiteY5" fmla="*/ 482475 h 577549"/>
                <a:gd name="connsiteX6" fmla="*/ 0 w 1200150"/>
                <a:gd name="connsiteY6" fmla="*/ 2874 h 577549"/>
                <a:gd name="connsiteX0" fmla="*/ 0 w 1200150"/>
                <a:gd name="connsiteY0" fmla="*/ 2874 h 577549"/>
                <a:gd name="connsiteX1" fmla="*/ 552450 w 1200150"/>
                <a:gd name="connsiteY1" fmla="*/ 2874 h 577549"/>
                <a:gd name="connsiteX2" fmla="*/ 1149350 w 1200150"/>
                <a:gd name="connsiteY2" fmla="*/ 41661 h 577549"/>
                <a:gd name="connsiteX3" fmla="*/ 1200150 w 1200150"/>
                <a:gd name="connsiteY3" fmla="*/ 577549 h 577549"/>
                <a:gd name="connsiteX4" fmla="*/ 450850 w 1200150"/>
                <a:gd name="connsiteY4" fmla="*/ 519285 h 577549"/>
                <a:gd name="connsiteX5" fmla="*/ 9525 w 1200150"/>
                <a:gd name="connsiteY5" fmla="*/ 482475 h 577549"/>
                <a:gd name="connsiteX6" fmla="*/ 0 w 1200150"/>
                <a:gd name="connsiteY6" fmla="*/ 2874 h 577549"/>
                <a:gd name="connsiteX0" fmla="*/ 0 w 1200150"/>
                <a:gd name="connsiteY0" fmla="*/ 0 h 602990"/>
                <a:gd name="connsiteX1" fmla="*/ 552450 w 1200150"/>
                <a:gd name="connsiteY1" fmla="*/ 28315 h 602990"/>
                <a:gd name="connsiteX2" fmla="*/ 1149350 w 1200150"/>
                <a:gd name="connsiteY2" fmla="*/ 67102 h 602990"/>
                <a:gd name="connsiteX3" fmla="*/ 1200150 w 1200150"/>
                <a:gd name="connsiteY3" fmla="*/ 602990 h 602990"/>
                <a:gd name="connsiteX4" fmla="*/ 450850 w 1200150"/>
                <a:gd name="connsiteY4" fmla="*/ 544726 h 602990"/>
                <a:gd name="connsiteX5" fmla="*/ 9525 w 1200150"/>
                <a:gd name="connsiteY5" fmla="*/ 507916 h 602990"/>
                <a:gd name="connsiteX6" fmla="*/ 0 w 1200150"/>
                <a:gd name="connsiteY6" fmla="*/ 0 h 602990"/>
                <a:gd name="connsiteX0" fmla="*/ 0 w 1181100"/>
                <a:gd name="connsiteY0" fmla="*/ 0 h 577506"/>
                <a:gd name="connsiteX1" fmla="*/ 552450 w 1181100"/>
                <a:gd name="connsiteY1" fmla="*/ 28315 h 577506"/>
                <a:gd name="connsiteX2" fmla="*/ 1149350 w 1181100"/>
                <a:gd name="connsiteY2" fmla="*/ 67102 h 577506"/>
                <a:gd name="connsiteX3" fmla="*/ 1181100 w 1181100"/>
                <a:gd name="connsiteY3" fmla="*/ 577506 h 577506"/>
                <a:gd name="connsiteX4" fmla="*/ 450850 w 1181100"/>
                <a:gd name="connsiteY4" fmla="*/ 544726 h 577506"/>
                <a:gd name="connsiteX5" fmla="*/ 9525 w 1181100"/>
                <a:gd name="connsiteY5" fmla="*/ 507916 h 577506"/>
                <a:gd name="connsiteX6" fmla="*/ 0 w 1181100"/>
                <a:gd name="connsiteY6" fmla="*/ 0 h 577506"/>
                <a:gd name="connsiteX0" fmla="*/ 0 w 1181100"/>
                <a:gd name="connsiteY0" fmla="*/ 0 h 577506"/>
                <a:gd name="connsiteX1" fmla="*/ 552450 w 1181100"/>
                <a:gd name="connsiteY1" fmla="*/ 28315 h 577506"/>
                <a:gd name="connsiteX2" fmla="*/ 1149350 w 1181100"/>
                <a:gd name="connsiteY2" fmla="*/ 67102 h 577506"/>
                <a:gd name="connsiteX3" fmla="*/ 1181100 w 1181100"/>
                <a:gd name="connsiteY3" fmla="*/ 577506 h 577506"/>
                <a:gd name="connsiteX4" fmla="*/ 444500 w 1181100"/>
                <a:gd name="connsiteY4" fmla="*/ 527737 h 577506"/>
                <a:gd name="connsiteX5" fmla="*/ 9525 w 1181100"/>
                <a:gd name="connsiteY5" fmla="*/ 507916 h 577506"/>
                <a:gd name="connsiteX6" fmla="*/ 0 w 1181100"/>
                <a:gd name="connsiteY6" fmla="*/ 0 h 577506"/>
                <a:gd name="connsiteX0" fmla="*/ 0 w 1181100"/>
                <a:gd name="connsiteY0" fmla="*/ 0 h 577506"/>
                <a:gd name="connsiteX1" fmla="*/ 698255 w 1181100"/>
                <a:gd name="connsiteY1" fmla="*/ 11487 h 577506"/>
                <a:gd name="connsiteX2" fmla="*/ 1149350 w 1181100"/>
                <a:gd name="connsiteY2" fmla="*/ 67102 h 577506"/>
                <a:gd name="connsiteX3" fmla="*/ 1181100 w 1181100"/>
                <a:gd name="connsiteY3" fmla="*/ 577506 h 577506"/>
                <a:gd name="connsiteX4" fmla="*/ 444500 w 1181100"/>
                <a:gd name="connsiteY4" fmla="*/ 527737 h 577506"/>
                <a:gd name="connsiteX5" fmla="*/ 9525 w 1181100"/>
                <a:gd name="connsiteY5" fmla="*/ 507916 h 577506"/>
                <a:gd name="connsiteX6" fmla="*/ 0 w 1181100"/>
                <a:gd name="connsiteY6" fmla="*/ 0 h 577506"/>
                <a:gd name="connsiteX0" fmla="*/ 0 w 1181100"/>
                <a:gd name="connsiteY0" fmla="*/ 0 h 577506"/>
                <a:gd name="connsiteX1" fmla="*/ 698255 w 1181100"/>
                <a:gd name="connsiteY1" fmla="*/ 11487 h 577506"/>
                <a:gd name="connsiteX2" fmla="*/ 1149350 w 1181100"/>
                <a:gd name="connsiteY2" fmla="*/ 67102 h 577506"/>
                <a:gd name="connsiteX3" fmla="*/ 1181100 w 1181100"/>
                <a:gd name="connsiteY3" fmla="*/ 577506 h 577506"/>
                <a:gd name="connsiteX4" fmla="*/ 674825 w 1181100"/>
                <a:gd name="connsiteY4" fmla="*/ 522703 h 577506"/>
                <a:gd name="connsiteX5" fmla="*/ 9525 w 1181100"/>
                <a:gd name="connsiteY5" fmla="*/ 507916 h 577506"/>
                <a:gd name="connsiteX6" fmla="*/ 0 w 1181100"/>
                <a:gd name="connsiteY6" fmla="*/ 0 h 577506"/>
                <a:gd name="connsiteX0" fmla="*/ 0 w 1156432"/>
                <a:gd name="connsiteY0" fmla="*/ 0 h 558268"/>
                <a:gd name="connsiteX1" fmla="*/ 698255 w 1156432"/>
                <a:gd name="connsiteY1" fmla="*/ 11487 h 558268"/>
                <a:gd name="connsiteX2" fmla="*/ 1149350 w 1156432"/>
                <a:gd name="connsiteY2" fmla="*/ 67102 h 558268"/>
                <a:gd name="connsiteX3" fmla="*/ 1156432 w 1156432"/>
                <a:gd name="connsiteY3" fmla="*/ 558268 h 558268"/>
                <a:gd name="connsiteX4" fmla="*/ 674825 w 1156432"/>
                <a:gd name="connsiteY4" fmla="*/ 522703 h 558268"/>
                <a:gd name="connsiteX5" fmla="*/ 9525 w 1156432"/>
                <a:gd name="connsiteY5" fmla="*/ 507916 h 558268"/>
                <a:gd name="connsiteX6" fmla="*/ 0 w 1156432"/>
                <a:gd name="connsiteY6" fmla="*/ 0 h 55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6432" h="558268">
                  <a:moveTo>
                    <a:pt x="0" y="0"/>
                  </a:moveTo>
                  <a:cubicBezTo>
                    <a:pt x="148696" y="0"/>
                    <a:pt x="506697" y="303"/>
                    <a:pt x="698255" y="11487"/>
                  </a:cubicBezTo>
                  <a:cubicBezTo>
                    <a:pt x="889813" y="22671"/>
                    <a:pt x="1000125" y="50698"/>
                    <a:pt x="1149350" y="67102"/>
                  </a:cubicBezTo>
                  <a:lnTo>
                    <a:pt x="1156432" y="558268"/>
                  </a:lnTo>
                  <a:cubicBezTo>
                    <a:pt x="993449" y="541335"/>
                    <a:pt x="865976" y="531095"/>
                    <a:pt x="674825" y="522703"/>
                  </a:cubicBezTo>
                  <a:cubicBezTo>
                    <a:pt x="483674" y="514311"/>
                    <a:pt x="158221" y="516411"/>
                    <a:pt x="9525" y="507916"/>
                  </a:cubicBezTo>
                  <a:cubicBezTo>
                    <a:pt x="8467" y="330116"/>
                    <a:pt x="1058" y="1778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4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 rot="21333766">
              <a:off x="7899737" y="834961"/>
              <a:ext cx="288032" cy="533369"/>
            </a:xfrm>
            <a:prstGeom prst="rect">
              <a:avLst/>
            </a:prstGeom>
            <a:solidFill>
              <a:srgbClr val="7030A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 rot="21333766">
              <a:off x="6751146" y="890860"/>
              <a:ext cx="1152128" cy="533369"/>
            </a:xfrm>
            <a:prstGeom prst="rect">
              <a:avLst/>
            </a:prstGeom>
            <a:solidFill>
              <a:schemeClr val="bg1">
                <a:lumMod val="95000"/>
                <a:alpha val="73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Segoe Script" panose="020B0504020000000003" pitchFamily="34" charset="0"/>
                </a:rPr>
                <a:t>Flag text</a:t>
              </a:r>
              <a:endParaRPr lang="en-SG" sz="1200" dirty="0">
                <a:solidFill>
                  <a:schemeClr val="tx1"/>
                </a:solidFill>
                <a:latin typeface="Segoe Script" panose="020B0504020000000003" pitchFamily="34" charset="0"/>
              </a:endParaRPr>
            </a:p>
          </p:txBody>
        </p:sp>
      </p:grpSp>
      <p:pic>
        <p:nvPicPr>
          <p:cNvPr id="25" name="Thumbtack-blue" descr="http://images.clipshrine.com/download/wheel/large-Thumbtack-Pushpin-33.3-12577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285" y="1850427"/>
            <a:ext cx="57092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Thumbtack-green" descr="http://images.clipartpanda.com/tack-clipart-large-Thumbtack-Pushpin-166.6-12577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184" y="1937397"/>
            <a:ext cx="57092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Thumbtack-red" descr="thumbta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46453" y="1889234"/>
            <a:ext cx="56594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4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Segoe Script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XIE</dc:creator>
  <cp:lastModifiedBy>KAI XIE</cp:lastModifiedBy>
  <cp:revision>5</cp:revision>
  <dcterms:created xsi:type="dcterms:W3CDTF">2015-06-21T12:43:47Z</dcterms:created>
  <dcterms:modified xsi:type="dcterms:W3CDTF">2015-06-21T12:44:23Z</dcterms:modified>
</cp:coreProperties>
</file>