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09" autoAdjust="0"/>
  </p:normalViewPr>
  <p:slideViewPr>
    <p:cSldViewPr snapToGrid="0">
      <p:cViewPr>
        <p:scale>
          <a:sx n="300" d="100"/>
          <a:sy n="300" d="100"/>
        </p:scale>
        <p:origin x="-11166" y="-3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>
            <a:grpSpLocks/>
          </p:cNvGrpSpPr>
          <p:nvPr/>
        </p:nvGrpSpPr>
        <p:grpSpPr>
          <a:xfrm>
            <a:off x="2503484" y="1265103"/>
            <a:ext cx="838200" cy="838200"/>
            <a:chOff x="375266" y="53973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17957" r="18148" b="34171"/>
          <a:stretch/>
        </p:blipFill>
        <p:spPr bwMode="auto">
          <a:xfrm>
            <a:off x="2598925" y="1343153"/>
            <a:ext cx="486412" cy="5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4" t="18041" r="25172" b="31188"/>
          <a:stretch/>
        </p:blipFill>
        <p:spPr bwMode="auto">
          <a:xfrm>
            <a:off x="3023213" y="1599832"/>
            <a:ext cx="198581" cy="43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>
          <a:xfrm>
            <a:off x="2802694" y="2980172"/>
            <a:ext cx="838200" cy="838200"/>
            <a:chOff x="375266" y="5397326"/>
            <a:chExt cx="838200" cy="838200"/>
          </a:xfrm>
        </p:grpSpPr>
        <p:sp>
          <p:nvSpPr>
            <p:cNvPr id="8" name="Rectangle 7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10"/>
          <p:cNvCxnSpPr>
            <a:cxnSpLocks/>
          </p:cNvCxnSpPr>
          <p:nvPr/>
        </p:nvCxnSpPr>
        <p:spPr>
          <a:xfrm flipH="1">
            <a:off x="2991473" y="3132483"/>
            <a:ext cx="498742" cy="495478"/>
          </a:xfrm>
          <a:prstGeom prst="straightConnector1">
            <a:avLst/>
          </a:prstGeom>
          <a:ln w="63500">
            <a:solidFill>
              <a:srgbClr val="E56C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/>
          </p:cNvSpPr>
          <p:nvPr/>
        </p:nvSpPr>
        <p:spPr>
          <a:xfrm>
            <a:off x="3160640" y="3299260"/>
            <a:ext cx="169935" cy="171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>
          <a:xfrm>
            <a:off x="5431008" y="3132572"/>
            <a:ext cx="838200" cy="838200"/>
            <a:chOff x="375266" y="5397326"/>
            <a:chExt cx="838200" cy="838200"/>
          </a:xfrm>
        </p:grpSpPr>
        <p:sp>
          <p:nvSpPr>
            <p:cNvPr id="13" name="Rectangle 12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ardrop 1"/>
          <p:cNvSpPr/>
          <p:nvPr/>
        </p:nvSpPr>
        <p:spPr>
          <a:xfrm>
            <a:off x="5557527" y="3593006"/>
            <a:ext cx="252000" cy="252000"/>
          </a:xfrm>
          <a:prstGeom prst="teardrop">
            <a:avLst/>
          </a:prstGeom>
          <a:solidFill>
            <a:srgbClr val="E46B07"/>
          </a:solidFill>
          <a:ln>
            <a:solidFill>
              <a:srgbClr val="E46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51500" y="3267075"/>
            <a:ext cx="6350" cy="280915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5987391" y="3613144"/>
            <a:ext cx="6350" cy="280915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69" y="142900"/>
            <a:ext cx="8229600" cy="1143000"/>
          </a:xfrm>
        </p:spPr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7538" y="2572581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321" y="5977932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9438" y="2895605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top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8013" y="5972180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bottom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16785" y="1650784"/>
            <a:ext cx="374400" cy="378000"/>
            <a:chOff x="1137758" y="2082163"/>
            <a:chExt cx="374400" cy="374400"/>
          </a:xfrm>
        </p:grpSpPr>
        <p:sp>
          <p:nvSpPr>
            <p:cNvPr id="3" name="Rounded Rectangle 2"/>
            <p:cNvSpPr>
              <a:spLocks noChangeAspect="1"/>
            </p:cNvSpPr>
            <p:nvPr/>
          </p:nvSpPr>
          <p:spPr>
            <a:xfrm>
              <a:off x="1231359" y="223402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137758" y="2099486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18557" y="2412088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1324958" y="2367614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31359" y="2082163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37758" y="2140786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227452" y="2408913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6810" y="2393668"/>
            <a:ext cx="370080" cy="378000"/>
            <a:chOff x="4846810" y="2393668"/>
            <a:chExt cx="370080" cy="374400"/>
          </a:xfrm>
        </p:grpSpPr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4939331" y="2534736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4846810" y="2393668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5124369" y="2721435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031850" y="2674804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5031409" y="2347676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>
              <a:off x="4896628" y="2486091"/>
              <a:ext cx="824" cy="468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171533" y="2526843"/>
              <a:ext cx="4382" cy="150986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391185" y="5424346"/>
            <a:ext cx="374400" cy="378000"/>
            <a:chOff x="1391185" y="5424346"/>
            <a:chExt cx="374400" cy="374400"/>
          </a:xfrm>
        </p:grpSpPr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1484786" y="5576210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1391185" y="5441669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671984" y="5754271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1578385" y="570979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675290" y="5424346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574542" y="5482969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673764" y="5751096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ounded Rectangle 79"/>
          <p:cNvSpPr>
            <a:spLocks noChangeAspect="1"/>
          </p:cNvSpPr>
          <p:nvPr/>
        </p:nvSpPr>
        <p:spPr>
          <a:xfrm>
            <a:off x="5155671" y="5447045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r>
              <a:rPr lang="en-US" sz="800" dirty="0" smtClean="0">
                <a:solidFill>
                  <a:srgbClr val="0070C0"/>
                </a:solidFill>
              </a:rPr>
              <a:t>▴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81" name="Rounded Rectangle 80"/>
          <p:cNvSpPr>
            <a:spLocks noChangeAspect="1"/>
          </p:cNvSpPr>
          <p:nvPr/>
        </p:nvSpPr>
        <p:spPr>
          <a:xfrm>
            <a:off x="5063150" y="5305977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5340709" y="5633744"/>
            <a:ext cx="9252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>
            <a:spLocks noChangeAspect="1"/>
          </p:cNvSpPr>
          <p:nvPr/>
        </p:nvSpPr>
        <p:spPr>
          <a:xfrm>
            <a:off x="5248190" y="5587113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 rot="5400000">
            <a:off x="5247749" y="5362379"/>
            <a:ext cx="0" cy="360000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5112968" y="5398400"/>
            <a:ext cx="824" cy="144000"/>
          </a:xfrm>
          <a:prstGeom prst="straightConnector1">
            <a:avLst/>
          </a:prstGeom>
          <a:ln w="6985">
            <a:round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392255" y="5539163"/>
            <a:ext cx="746" cy="47150"/>
          </a:xfrm>
          <a:prstGeom prst="straightConnector1">
            <a:avLst/>
          </a:prstGeom>
          <a:ln w="6985">
            <a:round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>
            <a:spLocks/>
          </p:cNvSpPr>
          <p:nvPr/>
        </p:nvSpPr>
        <p:spPr>
          <a:xfrm>
            <a:off x="2231449" y="5478413"/>
            <a:ext cx="187199" cy="8980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7" name="Rounded Rectangle 66"/>
          <p:cNvSpPr>
            <a:spLocks/>
          </p:cNvSpPr>
          <p:nvPr/>
        </p:nvSpPr>
        <p:spPr>
          <a:xfrm>
            <a:off x="2101211" y="5641858"/>
            <a:ext cx="176400" cy="84623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H="1">
            <a:off x="2425919" y="5449138"/>
            <a:ext cx="3236" cy="327600"/>
          </a:xfrm>
          <a:prstGeom prst="line">
            <a:avLst/>
          </a:prstGeom>
          <a:ln w="95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942400" y="1718929"/>
            <a:ext cx="289841" cy="327600"/>
            <a:chOff x="1942400" y="1718929"/>
            <a:chExt cx="289841" cy="327600"/>
          </a:xfrm>
        </p:grpSpPr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1954305" y="174820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2055841" y="1911649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1942400" y="1718929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949606" y="1953344"/>
              <a:ext cx="108000" cy="617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/>
          <p:cNvSpPr>
            <a:spLocks/>
          </p:cNvSpPr>
          <p:nvPr/>
        </p:nvSpPr>
        <p:spPr>
          <a:xfrm>
            <a:off x="6062460" y="2565367"/>
            <a:ext cx="187199" cy="8980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73" name="Rounded Rectangle 72"/>
          <p:cNvSpPr>
            <a:spLocks/>
          </p:cNvSpPr>
          <p:nvPr/>
        </p:nvSpPr>
        <p:spPr>
          <a:xfrm>
            <a:off x="5968735" y="2797074"/>
            <a:ext cx="183600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 rot="5400000" flipH="1">
            <a:off x="6106731" y="2391418"/>
            <a:ext cx="0" cy="331200"/>
          </a:xfrm>
          <a:prstGeom prst="line">
            <a:avLst/>
          </a:prstGeom>
          <a:ln w="95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>
            <a:spLocks/>
          </p:cNvSpPr>
          <p:nvPr/>
        </p:nvSpPr>
        <p:spPr>
          <a:xfrm>
            <a:off x="6181864" y="5321394"/>
            <a:ext cx="187199" cy="8980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78" name="Rounded Rectangle 77"/>
          <p:cNvSpPr>
            <a:spLocks/>
          </p:cNvSpPr>
          <p:nvPr/>
        </p:nvSpPr>
        <p:spPr>
          <a:xfrm>
            <a:off x="6088139" y="5092720"/>
            <a:ext cx="183600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/>
          <p:cNvCxnSpPr>
            <a:cxnSpLocks/>
          </p:cNvCxnSpPr>
          <p:nvPr/>
        </p:nvCxnSpPr>
        <p:spPr>
          <a:xfrm rot="5400000" flipH="1">
            <a:off x="6226135" y="5254600"/>
            <a:ext cx="0" cy="331200"/>
          </a:xfrm>
          <a:prstGeom prst="line">
            <a:avLst/>
          </a:prstGeom>
          <a:ln w="95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>
            <a:spLocks/>
          </p:cNvSpPr>
          <p:nvPr/>
        </p:nvSpPr>
        <p:spPr>
          <a:xfrm>
            <a:off x="1959068" y="2124449"/>
            <a:ext cx="187199" cy="8980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76" name="Rounded Rectangle 75"/>
          <p:cNvSpPr>
            <a:spLocks/>
          </p:cNvSpPr>
          <p:nvPr/>
        </p:nvSpPr>
        <p:spPr>
          <a:xfrm>
            <a:off x="2096319" y="2297418"/>
            <a:ext cx="176400" cy="84623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/>
          <p:cNvCxnSpPr>
            <a:cxnSpLocks/>
          </p:cNvCxnSpPr>
          <p:nvPr/>
        </p:nvCxnSpPr>
        <p:spPr>
          <a:xfrm flipH="1">
            <a:off x="1947163" y="2095174"/>
            <a:ext cx="3236" cy="327600"/>
          </a:xfrm>
          <a:prstGeom prst="line">
            <a:avLst/>
          </a:prstGeom>
          <a:ln w="9525"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>
            <a:spLocks/>
          </p:cNvSpPr>
          <p:nvPr/>
        </p:nvSpPr>
        <p:spPr>
          <a:xfrm>
            <a:off x="1951066" y="2297416"/>
            <a:ext cx="176400" cy="84623"/>
          </a:xfrm>
          <a:prstGeom prst="roundRect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le 90"/>
          <p:cNvSpPr>
            <a:spLocks/>
          </p:cNvSpPr>
          <p:nvPr/>
        </p:nvSpPr>
        <p:spPr>
          <a:xfrm>
            <a:off x="2247294" y="5641858"/>
            <a:ext cx="176400" cy="84623"/>
          </a:xfrm>
          <a:prstGeom prst="roundRect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91"/>
          <p:cNvSpPr>
            <a:spLocks/>
          </p:cNvSpPr>
          <p:nvPr/>
        </p:nvSpPr>
        <p:spPr>
          <a:xfrm>
            <a:off x="5972335" y="2555399"/>
            <a:ext cx="176400" cy="267175"/>
          </a:xfrm>
          <a:prstGeom prst="roundRect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ounded Rectangle 92"/>
          <p:cNvSpPr>
            <a:spLocks/>
          </p:cNvSpPr>
          <p:nvPr/>
        </p:nvSpPr>
        <p:spPr>
          <a:xfrm>
            <a:off x="6095339" y="5151407"/>
            <a:ext cx="176400" cy="267175"/>
          </a:xfrm>
          <a:prstGeom prst="roundRect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Symmetric</a:t>
            </a:r>
            <a:endParaRPr lang="en-US" dirty="0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1199139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>
            <a:spLocks/>
          </p:cNvSpPr>
          <p:nvPr/>
        </p:nvSpPr>
        <p:spPr>
          <a:xfrm flipH="1">
            <a:off x="1008842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243914" y="232922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4" name="TextBox 3"/>
          <p:cNvSpPr txBox="1"/>
          <p:nvPr/>
        </p:nvSpPr>
        <p:spPr>
          <a:xfrm>
            <a:off x="668740" y="3002507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left</a:t>
            </a:r>
          </a:p>
        </p:txBody>
      </p:sp>
      <p:sp>
        <p:nvSpPr>
          <p:cNvPr id="8" name="Oval 2"/>
          <p:cNvSpPr>
            <a:spLocks/>
          </p:cNvSpPr>
          <p:nvPr/>
        </p:nvSpPr>
        <p:spPr>
          <a:xfrm>
            <a:off x="1187765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"/>
          <p:cNvSpPr>
            <a:spLocks/>
          </p:cNvSpPr>
          <p:nvPr/>
        </p:nvSpPr>
        <p:spPr>
          <a:xfrm flipH="1">
            <a:off x="1378468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246829" y="488363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71" y="5313907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right</a:t>
            </a:r>
          </a:p>
        </p:txBody>
      </p:sp>
      <p:sp>
        <p:nvSpPr>
          <p:cNvPr id="12" name="Oval 2"/>
          <p:cNvSpPr>
            <a:spLocks/>
          </p:cNvSpPr>
          <p:nvPr/>
        </p:nvSpPr>
        <p:spPr>
          <a:xfrm>
            <a:off x="4324079" y="2381541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  <p:sp>
        <p:nvSpPr>
          <p:cNvPr id="24" name="Oval 2"/>
          <p:cNvSpPr>
            <a:spLocks/>
          </p:cNvSpPr>
          <p:nvPr/>
        </p:nvSpPr>
        <p:spPr>
          <a:xfrm flipV="1">
            <a:off x="4324079" y="219103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"/>
          <p:cNvSpPr>
            <a:spLocks/>
          </p:cNvSpPr>
          <p:nvPr/>
        </p:nvSpPr>
        <p:spPr>
          <a:xfrm>
            <a:off x="4490994" y="501588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endParaRPr lang="en-US" sz="900" dirty="0"/>
          </a:p>
        </p:txBody>
      </p:sp>
      <p:sp>
        <p:nvSpPr>
          <p:cNvPr id="26" name="Oval 2"/>
          <p:cNvSpPr>
            <a:spLocks/>
          </p:cNvSpPr>
          <p:nvPr/>
        </p:nvSpPr>
        <p:spPr>
          <a:xfrm flipV="1">
            <a:off x="4490994" y="4825383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7429" y="2996440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4625" y="5293982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bottom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53192" y="4855388"/>
            <a:ext cx="4527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335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Dimension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height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3166" y="300250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width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540396" y="30025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dimension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3610" y="2374824"/>
            <a:ext cx="331200" cy="332173"/>
            <a:chOff x="1133610" y="2374824"/>
            <a:chExt cx="331200" cy="332173"/>
          </a:xfrm>
        </p:grpSpPr>
        <p:sp>
          <p:nvSpPr>
            <p:cNvPr id="16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4113735" y="2481476"/>
            <a:ext cx="331200" cy="332173"/>
            <a:chOff x="1133610" y="2374824"/>
            <a:chExt cx="331200" cy="332173"/>
          </a:xfrm>
        </p:grpSpPr>
        <p:sp>
          <p:nvSpPr>
            <p:cNvPr id="23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72867" y="2482436"/>
            <a:ext cx="329508" cy="332821"/>
            <a:chOff x="6126239" y="2351808"/>
            <a:chExt cx="329508" cy="332821"/>
          </a:xfrm>
        </p:grpSpPr>
        <p:sp>
          <p:nvSpPr>
            <p:cNvPr id="20" name="Rounded Rectangle 76"/>
            <p:cNvSpPr>
              <a:spLocks/>
            </p:cNvSpPr>
            <p:nvPr/>
          </p:nvSpPr>
          <p:spPr>
            <a:xfrm>
              <a:off x="6126239" y="2591797"/>
              <a:ext cx="327600" cy="92832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6126239" y="2471802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6128147" y="2351808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67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68740" y="3002507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Width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622397" y="300018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Height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615616" y="3000184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Fill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159405" y="2481097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1260466" y="2595458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69"/>
          <p:cNvCxnSpPr/>
          <p:nvPr/>
        </p:nvCxnSpPr>
        <p:spPr>
          <a:xfrm flipH="1" flipV="1">
            <a:off x="1171576" y="2643096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9"/>
          <p:cNvCxnSpPr/>
          <p:nvPr/>
        </p:nvCxnSpPr>
        <p:spPr>
          <a:xfrm rot="10800000" flipH="1" flipV="1">
            <a:off x="1379119" y="2642478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134437" y="2481097"/>
            <a:ext cx="316800" cy="316800"/>
            <a:chOff x="4134437" y="2481097"/>
            <a:chExt cx="316800" cy="316800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4134437" y="248109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4235498" y="2597839"/>
              <a:ext cx="124202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69"/>
            <p:cNvCxnSpPr/>
            <p:nvPr/>
          </p:nvCxnSpPr>
          <p:spPr>
            <a:xfrm rot="5400000" flipH="1" flipV="1">
              <a:off x="4250823" y="2544714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9"/>
            <p:cNvCxnSpPr/>
            <p:nvPr/>
          </p:nvCxnSpPr>
          <p:spPr>
            <a:xfrm rot="16200000" flipH="1" flipV="1">
              <a:off x="4248999" y="2737877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>
            <a:spLocks/>
          </p:cNvSpPr>
          <p:nvPr/>
        </p:nvSpPr>
        <p:spPr>
          <a:xfrm>
            <a:off x="6950781" y="2529977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7045492" y="2646719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69"/>
          <p:cNvCxnSpPr>
            <a:cxnSpLocks/>
          </p:cNvCxnSpPr>
          <p:nvPr/>
        </p:nvCxnSpPr>
        <p:spPr>
          <a:xfrm rot="60000" flipH="1">
            <a:off x="6968436" y="2545259"/>
            <a:ext cx="281867" cy="291600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33303" y="2488241"/>
            <a:ext cx="316800" cy="316800"/>
            <a:chOff x="1833303" y="2488241"/>
            <a:chExt cx="316800" cy="316800"/>
          </a:xfrm>
        </p:grpSpPr>
        <p:sp>
          <p:nvSpPr>
            <p:cNvPr id="20" name="Rectangle 19"/>
            <p:cNvSpPr>
              <a:spLocks/>
            </p:cNvSpPr>
            <p:nvPr/>
          </p:nvSpPr>
          <p:spPr>
            <a:xfrm>
              <a:off x="1833303" y="2488241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>
              <a:spLocks/>
            </p:cNvSpPr>
            <p:nvPr/>
          </p:nvSpPr>
          <p:spPr>
            <a:xfrm>
              <a:off x="1957503" y="2612441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1853103" y="2604264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>
            <a:spLocks/>
          </p:cNvSpPr>
          <p:nvPr/>
        </p:nvSpPr>
        <p:spPr>
          <a:xfrm rot="5400000">
            <a:off x="4631767" y="2478716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5400000">
            <a:off x="4755967" y="2602916"/>
            <a:ext cx="68400" cy="68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5400000">
            <a:off x="4650744" y="2593916"/>
            <a:ext cx="277200" cy="86400"/>
          </a:xfrm>
          <a:prstGeom prst="ellipse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7677537" y="2529977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/>
          </p:cNvSpPr>
          <p:nvPr/>
        </p:nvSpPr>
        <p:spPr>
          <a:xfrm>
            <a:off x="7801737" y="2654177"/>
            <a:ext cx="68400" cy="68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7697337" y="2545996"/>
            <a:ext cx="277200" cy="284400"/>
          </a:xfrm>
          <a:prstGeom prst="ellipse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2397" y="300018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615616" y="3000184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</a:p>
        </p:txBody>
      </p:sp>
      <p:sp>
        <p:nvSpPr>
          <p:cNvPr id="7" name="Rounded Rectangle 76"/>
          <p:cNvSpPr>
            <a:spLocks noChangeAspect="1"/>
          </p:cNvSpPr>
          <p:nvPr/>
        </p:nvSpPr>
        <p:spPr>
          <a:xfrm>
            <a:off x="796302" y="2795165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Arc 23"/>
          <p:cNvSpPr>
            <a:spLocks/>
          </p:cNvSpPr>
          <p:nvPr/>
        </p:nvSpPr>
        <p:spPr>
          <a:xfrm>
            <a:off x="841375" y="2626373"/>
            <a:ext cx="238125" cy="331200"/>
          </a:xfrm>
          <a:prstGeom prst="arc">
            <a:avLst>
              <a:gd name="adj1" fmla="val 10860918"/>
              <a:gd name="adj2" fmla="val 2065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9042" y="2833730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28665" y="2821682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76"/>
          <p:cNvSpPr>
            <a:spLocks noChangeAspect="1"/>
          </p:cNvSpPr>
          <p:nvPr/>
        </p:nvSpPr>
        <p:spPr>
          <a:xfrm>
            <a:off x="3808785" y="2790971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3853858" y="2622179"/>
            <a:ext cx="238125" cy="331200"/>
          </a:xfrm>
          <a:prstGeom prst="arc">
            <a:avLst>
              <a:gd name="adj1" fmla="val 10860918"/>
              <a:gd name="adj2" fmla="val 1923102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951525" y="2829536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885579" y="2677320"/>
            <a:ext cx="259211" cy="321096"/>
            <a:chOff x="6885579" y="2677320"/>
            <a:chExt cx="259211" cy="321096"/>
          </a:xfrm>
        </p:grpSpPr>
        <p:sp>
          <p:nvSpPr>
            <p:cNvPr id="48" name="Arc 47"/>
            <p:cNvSpPr>
              <a:spLocks noChangeAspect="1"/>
            </p:cNvSpPr>
            <p:nvPr/>
          </p:nvSpPr>
          <p:spPr>
            <a:xfrm rot="574443">
              <a:off x="6885579" y="2784400"/>
              <a:ext cx="214016" cy="214016"/>
            </a:xfrm>
            <a:prstGeom prst="arc">
              <a:avLst>
                <a:gd name="adj1" fmla="val 18889809"/>
                <a:gd name="adj2" fmla="val 10574258"/>
              </a:avLst>
            </a:prstGeom>
            <a:ln w="5715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19672056">
              <a:off x="6943190" y="2677320"/>
              <a:ext cx="201600" cy="1908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56</Words>
  <Application>Microsoft Office PowerPoint</Application>
  <PresentationFormat>On-screen Show (4:3)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Stretch / Shrink</vt:lpstr>
      <vt:lpstr>Make Symmetric</vt:lpstr>
      <vt:lpstr>Same Dimension</vt:lpstr>
      <vt:lpstr>Fit to Slide</vt:lpstr>
      <vt:lpstr>Aspect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228</cp:revision>
  <dcterms:created xsi:type="dcterms:W3CDTF">2006-08-16T00:00:00Z</dcterms:created>
  <dcterms:modified xsi:type="dcterms:W3CDTF">2016-03-10T07:38:24Z</dcterms:modified>
</cp:coreProperties>
</file>