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6" r:id="rId2"/>
    <p:sldId id="297" r:id="rId3"/>
    <p:sldId id="302" r:id="rId4"/>
    <p:sldId id="328" r:id="rId5"/>
    <p:sldId id="329" r:id="rId6"/>
    <p:sldId id="330" r:id="rId7"/>
    <p:sldId id="300" r:id="rId8"/>
    <p:sldId id="295" r:id="rId9"/>
    <p:sldId id="301" r:id="rId10"/>
    <p:sldId id="303" r:id="rId11"/>
    <p:sldId id="261" r:id="rId12"/>
    <p:sldId id="311" r:id="rId13"/>
    <p:sldId id="304" r:id="rId14"/>
    <p:sldId id="308" r:id="rId15"/>
    <p:sldId id="307" r:id="rId16"/>
    <p:sldId id="312" r:id="rId17"/>
    <p:sldId id="313" r:id="rId18"/>
    <p:sldId id="324" r:id="rId19"/>
    <p:sldId id="314" r:id="rId20"/>
    <p:sldId id="322" r:id="rId21"/>
    <p:sldId id="325" r:id="rId22"/>
    <p:sldId id="309" r:id="rId23"/>
    <p:sldId id="327" r:id="rId24"/>
    <p:sldId id="310" r:id="rId25"/>
    <p:sldId id="326" r:id="rId26"/>
    <p:sldId id="305" r:id="rId27"/>
    <p:sldId id="2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Lst>
        </p14:section>
        <p14:section name="Highlight bullet points" id="{12666BEC-665C-4E56-87DC-9427DEF860FB}">
          <p14:sldIdLst>
            <p14:sldId id="328"/>
            <p14:sldId id="329"/>
            <p14:sldId id="33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100" d="100"/>
          <a:sy n="100" d="100"/>
        </p:scale>
        <p:origin x="1104" y="90"/>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3/6/2014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22</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23</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End201402171123497691">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220"/>
          <a:stretch/>
        </p:blipFill>
        <p:spPr bwMode="auto">
          <a:xfrm>
            <a:off x="1905000" y="1524000"/>
            <a:ext cx="5295900" cy="378732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p:cNvSpPr/>
          <p:nvPr/>
        </p:nvSpPr>
        <p:spPr>
          <a:xfrm>
            <a:off x="2908466" y="3048001"/>
            <a:ext cx="4787735" cy="609600"/>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ardrop 5"/>
          <p:cNvSpPr/>
          <p:nvPr/>
        </p:nvSpPr>
        <p:spPr>
          <a:xfrm>
            <a:off x="1143000" y="3048000"/>
            <a:ext cx="1765465" cy="1676400"/>
          </a:xfrm>
          <a:prstGeom prst="teardrop">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741783"/>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5583"/>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2831544"/>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smtClean="0">
                <a:solidFill>
                  <a:schemeClr val="accent6">
                    <a:lumMod val="75000"/>
                  </a:schemeClr>
                </a:solidFill>
              </a:rPr>
              <a:t>For </a:t>
            </a:r>
            <a:r>
              <a:rPr lang="en-US" dirty="0" smtClean="0">
                <a:solidFill>
                  <a:schemeClr val="accent6">
                    <a:lumMod val="75000"/>
                  </a:schemeClr>
                </a:solidFill>
              </a:rPr>
              <a:t>find more information about these features (and how to tackle common issues), 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We’d love to hear your feedback.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64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2590"/>
          <a:stretch/>
        </p:blipFill>
        <p:spPr bwMode="auto">
          <a:xfrm>
            <a:off x="4495800" y="304800"/>
            <a:ext cx="661988"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and softness (soft edges) of the spotlight.</a:t>
            </a:r>
            <a:endParaRPr lang="en-SG" dirty="0">
              <a:solidFill>
                <a:schemeClr val="accent6">
                  <a:lumMod val="75000"/>
                </a:schemeClr>
              </a:solidFill>
            </a:endParaRPr>
          </a:p>
        </p:txBody>
      </p:sp>
      <p:sp>
        <p:nvSpPr>
          <p:cNvPr id="20" name="TextBox 19"/>
          <p:cNvSpPr txBox="1"/>
          <p:nvPr/>
        </p:nvSpPr>
        <p:spPr>
          <a:xfrm>
            <a:off x="5257800" y="5849171"/>
            <a:ext cx="2226136" cy="738664"/>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the shadow-like shape.</a:t>
            </a:r>
            <a:endParaRPr lang="en-SG" dirty="0">
              <a:solidFill>
                <a:schemeClr val="accent6">
                  <a:lumMod val="75000"/>
                </a:schemeClr>
              </a:solidFill>
            </a:endParaRPr>
          </a:p>
        </p:txBody>
      </p:sp>
      <p:sp>
        <p:nvSpPr>
          <p:cNvPr id="21" name="TextBox 20"/>
          <p:cNvSpPr txBox="1"/>
          <p:nvPr/>
        </p:nvSpPr>
        <p:spPr>
          <a:xfrm>
            <a:off x="381000" y="5849171"/>
            <a:ext cx="1995311" cy="738664"/>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these </a:t>
            </a:r>
            <a:br>
              <a:rPr lang="en-US" dirty="0" smtClean="0">
                <a:solidFill>
                  <a:schemeClr val="accent6">
                    <a:lumMod val="75000"/>
                  </a:schemeClr>
                </a:solidFill>
              </a:rPr>
            </a:br>
            <a:r>
              <a:rPr lang="en-US" dirty="0" smtClean="0">
                <a:solidFill>
                  <a:schemeClr val="accent6">
                    <a:lumMod val="75000"/>
                  </a:schemeClr>
                </a:solidFill>
              </a:rPr>
              <a:t>settings.</a:t>
            </a:r>
            <a:endParaRPr lang="en-SG" dirty="0">
              <a:solidFill>
                <a:schemeClr val="accent6">
                  <a:lumMod val="75000"/>
                </a:schemeClr>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419599"/>
            <a:ext cx="838200" cy="1167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756064" y="5849171"/>
            <a:ext cx="1311736" cy="738664"/>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a:t>
            </a:r>
            <a:br>
              <a:rPr lang="en-US" dirty="0" smtClean="0">
                <a:solidFill>
                  <a:schemeClr val="accent6">
                    <a:lumMod val="75000"/>
                  </a:schemeClr>
                </a:solidFill>
              </a:rPr>
            </a:br>
            <a:r>
              <a:rPr lang="en-US" dirty="0" smtClean="0">
                <a:solidFill>
                  <a:schemeClr val="accent6">
                    <a:lumMod val="75000"/>
                  </a:schemeClr>
                </a:solidFill>
              </a:rPr>
              <a:t>this button.</a:t>
            </a:r>
            <a:endParaRPr lang="en-SG" dirty="0">
              <a:solidFill>
                <a:schemeClr val="accent6">
                  <a:lumMod val="75000"/>
                </a:schemeClr>
              </a:solidFill>
            </a:endParaRPr>
          </a:p>
        </p:txBody>
      </p:sp>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320" y="4424138"/>
            <a:ext cx="1904689" cy="142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311" y="4976954"/>
            <a:ext cx="2500489" cy="1119046"/>
          </a:xfrm>
          <a:prstGeom prst="roundRect">
            <a:avLst>
              <a:gd name="adj" fmla="val 397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65" y="4280964"/>
            <a:ext cx="1694356" cy="127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Connector 1"/>
          <p:cNvSpPr/>
          <p:nvPr/>
        </p:nvSpPr>
        <p:spPr>
          <a:xfrm>
            <a:off x="1825520" y="52764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003320" y="56538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1228</TotalTime>
  <Words>944</Words>
  <Application>Microsoft Office PowerPoint</Application>
  <PresentationFormat>On-screen Show (4:3)</PresentationFormat>
  <Paragraphs>110</Paragraphs>
  <Slides>27</Slides>
  <Notes>4</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Karan Kamath</cp:lastModifiedBy>
  <cp:revision>60</cp:revision>
  <dcterms:created xsi:type="dcterms:W3CDTF">2006-08-16T00:00:00Z</dcterms:created>
  <dcterms:modified xsi:type="dcterms:W3CDTF">2014-06-03T10:04:53Z</dcterms:modified>
</cp:coreProperties>
</file>