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03" r:id="rId9"/>
    <p:sldId id="308" r:id="rId10"/>
    <p:sldId id="304" r:id="rId11"/>
    <p:sldId id="305" r:id="rId12"/>
    <p:sldId id="306" r:id="rId13"/>
    <p:sldId id="307" r:id="rId14"/>
    <p:sldId id="309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03"/>
            <p14:sldId id="308"/>
            <p14:sldId id="304"/>
            <p14:sldId id="305"/>
            <p14:sldId id="306"/>
            <p14:sldId id="307"/>
            <p14:sldId id="30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>
          <a:xfrm>
            <a:off x="-44094722" y="-5539924"/>
            <a:ext cx="59568166" cy="44676123"/>
            <a:chOff x="0" y="-1"/>
            <a:chExt cx="9144000" cy="6858000"/>
          </a:xfrm>
        </p:grpSpPr>
        <p:pic>
          <p:nvPicPr>
            <p:cNvPr id="2" name="图片 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3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6" name="组合 5"/>
          <p:cNvGrpSpPr>
            <a:grpSpLocks/>
          </p:cNvGrpSpPr>
          <p:nvPr/>
        </p:nvGrpSpPr>
        <p:grpSpPr>
          <a:xfrm>
            <a:off x="-39685249" y="-4985932"/>
            <a:ext cx="54525750" cy="40894311"/>
            <a:chOff x="0" y="-1"/>
            <a:chExt cx="9144000" cy="6858000"/>
          </a:xfrm>
        </p:grpSpPr>
        <p:pic>
          <p:nvPicPr>
            <p:cNvPr id="7" name="图片 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8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9" name="组合 8"/>
          <p:cNvGrpSpPr>
            <a:grpSpLocks/>
          </p:cNvGrpSpPr>
          <p:nvPr/>
        </p:nvGrpSpPr>
        <p:grpSpPr>
          <a:xfrm>
            <a:off x="-35275779" y="-4431940"/>
            <a:ext cx="49483335" cy="37112500"/>
            <a:chOff x="0" y="-1"/>
            <a:chExt cx="9144000" cy="6858000"/>
          </a:xfrm>
        </p:grpSpPr>
        <p:pic>
          <p:nvPicPr>
            <p:cNvPr id="10" name="图片 9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11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12" name="组合 11"/>
          <p:cNvGrpSpPr>
            <a:grpSpLocks/>
          </p:cNvGrpSpPr>
          <p:nvPr/>
        </p:nvGrpSpPr>
        <p:grpSpPr>
          <a:xfrm>
            <a:off x="-30866302" y="-3877946"/>
            <a:ext cx="44440915" cy="33330685"/>
            <a:chOff x="0" y="-1"/>
            <a:chExt cx="9144000" cy="6858000"/>
          </a:xfrm>
        </p:grpSpPr>
        <p:pic>
          <p:nvPicPr>
            <p:cNvPr id="13" name="图片 1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14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15" name="组合 14"/>
          <p:cNvGrpSpPr>
            <a:grpSpLocks/>
          </p:cNvGrpSpPr>
          <p:nvPr/>
        </p:nvGrpSpPr>
        <p:grpSpPr>
          <a:xfrm>
            <a:off x="-26456832" y="-3323955"/>
            <a:ext cx="39398500" cy="29548874"/>
            <a:chOff x="0" y="-1"/>
            <a:chExt cx="9144000" cy="6858000"/>
          </a:xfrm>
        </p:grpSpPr>
        <p:pic>
          <p:nvPicPr>
            <p:cNvPr id="16" name="图片 15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17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18" name="组合 17"/>
          <p:cNvGrpSpPr>
            <a:grpSpLocks/>
          </p:cNvGrpSpPr>
          <p:nvPr/>
        </p:nvGrpSpPr>
        <p:grpSpPr>
          <a:xfrm>
            <a:off x="-22047361" y="-2769963"/>
            <a:ext cx="34356084" cy="25767062"/>
            <a:chOff x="0" y="-1"/>
            <a:chExt cx="9144000" cy="6858000"/>
          </a:xfrm>
        </p:grpSpPr>
        <p:pic>
          <p:nvPicPr>
            <p:cNvPr id="19" name="图片 18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20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21" name="组合 20"/>
          <p:cNvGrpSpPr>
            <a:grpSpLocks/>
          </p:cNvGrpSpPr>
          <p:nvPr/>
        </p:nvGrpSpPr>
        <p:grpSpPr>
          <a:xfrm>
            <a:off x="-17637888" y="-2215969"/>
            <a:ext cx="29313665" cy="21985248"/>
            <a:chOff x="0" y="-1"/>
            <a:chExt cx="9144000" cy="6858000"/>
          </a:xfrm>
        </p:grpSpPr>
        <p:pic>
          <p:nvPicPr>
            <p:cNvPr id="22" name="图片 21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23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24" name="组合 23"/>
          <p:cNvGrpSpPr>
            <a:grpSpLocks/>
          </p:cNvGrpSpPr>
          <p:nvPr/>
        </p:nvGrpSpPr>
        <p:grpSpPr>
          <a:xfrm>
            <a:off x="-13228413" y="-1661977"/>
            <a:ext cx="24271249" cy="18203436"/>
            <a:chOff x="0" y="-1"/>
            <a:chExt cx="9144000" cy="6858000"/>
          </a:xfrm>
        </p:grpSpPr>
        <p:pic>
          <p:nvPicPr>
            <p:cNvPr id="25" name="图片 24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26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27" name="组合 26"/>
          <p:cNvGrpSpPr>
            <a:grpSpLocks/>
          </p:cNvGrpSpPr>
          <p:nvPr/>
        </p:nvGrpSpPr>
        <p:grpSpPr>
          <a:xfrm>
            <a:off x="-8818942" y="-1107985"/>
            <a:ext cx="19228834" cy="14421625"/>
            <a:chOff x="0" y="-1"/>
            <a:chExt cx="9144000" cy="6858000"/>
          </a:xfrm>
        </p:grpSpPr>
        <p:pic>
          <p:nvPicPr>
            <p:cNvPr id="28" name="图片 27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29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30" name="组合 29"/>
          <p:cNvGrpSpPr>
            <a:grpSpLocks/>
          </p:cNvGrpSpPr>
          <p:nvPr/>
        </p:nvGrpSpPr>
        <p:grpSpPr>
          <a:xfrm>
            <a:off x="-4409472" y="-553993"/>
            <a:ext cx="14186418" cy="10639813"/>
            <a:chOff x="0" y="-1"/>
            <a:chExt cx="9144000" cy="6858000"/>
          </a:xfrm>
        </p:grpSpPr>
        <p:pic>
          <p:nvPicPr>
            <p:cNvPr id="31" name="图片 30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32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grpSp>
        <p:nvGrpSpPr>
          <p:cNvPr id="33" name="组合 32"/>
          <p:cNvGrpSpPr>
            <a:grpSpLocks/>
          </p:cNvGrpSpPr>
          <p:nvPr/>
        </p:nvGrpSpPr>
        <p:grpSpPr>
          <a:xfrm>
            <a:off x="0" y="0"/>
            <a:ext cx="9144002" cy="6858001"/>
            <a:chOff x="0" y="-1"/>
            <a:chExt cx="9144000" cy="6858000"/>
          </a:xfrm>
        </p:grpSpPr>
        <p:pic>
          <p:nvPicPr>
            <p:cNvPr id="34" name="图片 33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9144000" cy="6858000"/>
            </a:xfrm>
            <a:prstGeom prst="rect">
              <a:avLst/>
            </a:prstGeom>
          </p:spPr>
        </p:pic>
        <p:pic>
          <p:nvPicPr>
            <p:cNvPr id="35" name="PPTZoomOutShape2014032603353639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752" y="850404"/>
              <a:ext cx="1403648" cy="1052736"/>
            </a:xfrm>
            <a:prstGeom prst="rect">
              <a:avLst/>
            </a:prstGeom>
          </p:spPr>
        </p:pic>
      </p:grpSp>
      <p:pic>
        <p:nvPicPr>
          <p:cNvPr id="5" name="PPIndicator20140326033536486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36" name="text 3"/>
          <p:cNvSpPr txBox="1"/>
          <p:nvPr/>
        </p:nvSpPr>
        <p:spPr>
          <a:xfrm>
            <a:off x="228600" y="4828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18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3" name="PPTZoomOutShape201403260338036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752" y="850404"/>
            <a:ext cx="1403648" cy="1052736"/>
          </a:xfrm>
          <a:prstGeom prst="rect">
            <a:avLst/>
          </a:prstGeom>
        </p:spPr>
      </p:pic>
      <p:sp>
        <p:nvSpPr>
          <p:cNvPr id="7" name="text 3"/>
          <p:cNvSpPr txBox="1"/>
          <p:nvPr/>
        </p:nvSpPr>
        <p:spPr>
          <a:xfrm>
            <a:off x="228600" y="4828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2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color </a:t>
            </a:r>
            <a:r>
              <a:rPr lang="en-US" sz="2400" b="1" dirty="0" smtClean="0">
                <a:solidFill>
                  <a:schemeClr val="bg1"/>
                </a:solidFill>
              </a:rPr>
              <a:t>Rectangle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button in the </a:t>
            </a:r>
            <a:r>
              <a:rPr lang="en-US" sz="2400" dirty="0" smtClean="0">
                <a:solidFill>
                  <a:schemeClr val="bg1"/>
                </a:solidFill>
              </a:rPr>
              <a:t>ribbon.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Include Slide Background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Put All Zoom Effects on Separate Slides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3" name="PPIndicator20140326033213497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228600" y="4828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 3"/>
          <p:cNvSpPr txBox="1"/>
          <p:nvPr/>
        </p:nvSpPr>
        <p:spPr>
          <a:xfrm>
            <a:off x="228600" y="4828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2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88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143</Words>
  <Application>Microsoft Office PowerPoint</Application>
  <PresentationFormat>全屏显示(4:3)</PresentationFormat>
  <Paragraphs>29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演示文稿</vt:lpstr>
      <vt:lpstr>PowerPoint 演示文稿</vt:lpstr>
      <vt:lpstr>PowerPoint 演示文稿</vt:lpstr>
      <vt:lpstr>PowerPoint 演示文稿</vt:lpstr>
      <vt:lpstr>Auto Zoom:: Simple Zoom Out (Step Back)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57</cp:revision>
  <dcterms:created xsi:type="dcterms:W3CDTF">2014-01-22T00:01:33Z</dcterms:created>
  <dcterms:modified xsi:type="dcterms:W3CDTF">2014-03-25T19:43:52Z</dcterms:modified>
</cp:coreProperties>
</file>