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9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Zoom to Area" id="{A3A2B0AB-762C-4281-AA7B-EF7E134E0DC4}">
          <p14:sldIdLst>
            <p14:sldId id="256"/>
            <p14:sldId id="292"/>
            <p14:sldId id="29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Zoom To Area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</a:t>
            </a:r>
            <a:r>
              <a:rPr lang="en-US" sz="2400" dirty="0" smtClean="0">
                <a:solidFill>
                  <a:schemeClr val="bg1"/>
                </a:solidFill>
              </a:rPr>
              <a:t>shape.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“Zoom To Area”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button in </a:t>
            </a:r>
            <a:r>
              <a:rPr lang="en-US" sz="2400" dirty="0" smtClean="0">
                <a:solidFill>
                  <a:schemeClr val="bg1"/>
                </a:solidFill>
              </a:rPr>
              <a:t>the ribbon.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</a:t>
            </a:r>
            <a:r>
              <a:rPr lang="en-US" dirty="0" smtClean="0"/>
              <a:t>:: </a:t>
            </a:r>
            <a:r>
              <a:rPr lang="en-US" dirty="0" smtClean="0"/>
              <a:t>normal </a:t>
            </a:r>
            <a:r>
              <a:rPr lang="en-US" dirty="0" smtClean="0"/>
              <a:t>case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80</Words>
  <Application>Microsoft Office PowerPoint</Application>
  <PresentationFormat>全屏显示(4:3)</PresentationFormat>
  <Paragraphs>10</Paragraphs>
  <Slides>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Office Theme</vt:lpstr>
      <vt:lpstr>Main feature</vt:lpstr>
      <vt:lpstr>Sub feature</vt:lpstr>
      <vt:lpstr>PowerPointLabs Test Cases</vt:lpstr>
      <vt:lpstr>Zoom To Area</vt:lpstr>
      <vt:lpstr>Zoom to Area:: normal case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50</cp:revision>
  <dcterms:created xsi:type="dcterms:W3CDTF">2014-01-22T00:01:33Z</dcterms:created>
  <dcterms:modified xsi:type="dcterms:W3CDTF">2014-03-25T19:51:22Z</dcterms:modified>
</cp:coreProperties>
</file>