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292" r:id="rId6"/>
    <p:sldId id="301" r:id="rId7"/>
    <p:sldId id="302" r:id="rId8"/>
    <p:sldId id="310" r:id="rId9"/>
    <p:sldId id="311" r:id="rId10"/>
    <p:sldId id="308" r:id="rId11"/>
    <p:sldId id="321" r:id="rId12"/>
    <p:sldId id="322" r:id="rId13"/>
    <p:sldId id="323" r:id="rId14"/>
    <p:sldId id="326" r:id="rId15"/>
    <p:sldId id="328" r:id="rId16"/>
    <p:sldId id="327" r:id="rId17"/>
    <p:sldId id="318" r:id="rId18"/>
    <p:sldId id="319" r:id="rId19"/>
    <p:sldId id="320" r:id="rId20"/>
    <p:sldId id="313" r:id="rId21"/>
    <p:sldId id="315" r:id="rId22"/>
    <p:sldId id="314" r:id="rId23"/>
    <p:sldId id="304" r:id="rId24"/>
    <p:sldId id="305" r:id="rId25"/>
    <p:sldId id="306" r:id="rId26"/>
    <p:sldId id="324" r:id="rId27"/>
    <p:sldId id="329" r:id="rId28"/>
    <p:sldId id="325" r:id="rId29"/>
    <p:sldId id="316" r:id="rId30"/>
    <p:sldId id="317" r:id="rId31"/>
    <p:sldId id="31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uto Zoom" id="{A3A2B0AB-762C-4281-AA7B-EF7E134E0DC4}">
          <p14:sldIdLst>
            <p14:sldId id="256"/>
            <p14:sldId id="292"/>
            <p14:sldId id="301"/>
            <p14:sldId id="302"/>
            <p14:sldId id="310"/>
            <p14:sldId id="311"/>
            <p14:sldId id="308"/>
            <p14:sldId id="321"/>
            <p14:sldId id="322"/>
            <p14:sldId id="323"/>
            <p14:sldId id="326"/>
            <p14:sldId id="328"/>
            <p14:sldId id="327"/>
            <p14:sldId id="318"/>
            <p14:sldId id="319"/>
            <p14:sldId id="320"/>
            <p14:sldId id="313"/>
            <p14:sldId id="315"/>
            <p14:sldId id="314"/>
            <p14:sldId id="304"/>
            <p14:sldId id="305"/>
            <p14:sldId id="306"/>
            <p14:sldId id="324"/>
            <p14:sldId id="329"/>
            <p14:sldId id="325"/>
            <p14:sldId id="316"/>
            <p14:sldId id="317"/>
            <p14:sldId id="31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rill Down This Shape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Drill Down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41364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8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rill Down This Shape" hidden="1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dirty="0"/>
          </a:p>
        </p:txBody>
      </p:sp>
      <p:pic>
        <p:nvPicPr>
          <p:cNvPr id="2050" name="PPTZoomInShape2015062616282204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564" y="850404"/>
            <a:ext cx="1792025" cy="105273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378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In20150626162822046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PTZoomInShape20150626162822079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ZoomInShape20150626162822044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0" cy="5371699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PTZoomInShape20150626162822079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261628220892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02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/>
    </mc:Choice>
    <mc:Fallback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84961 -0.09544163 0.1584961 -0.09544163 0.3169923 -0.1908833 E" pathEditMode="relative" ptsTypes="">
                                      <p:cBhvr>
                                        <p:cTn id="16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" fill="hold"/>
                                        <p:tgtEl>
                                          <p:spTgt spid="7"/>
                                        </p:tgtEl>
                                      </p:cBhvr>
                                      <p:by x="19598" y="19598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9921 -0.1908833 C 0.158496 -0.07013497 0.158496 -0.07013497 -5.960464E-08 0.05061343 E" pathEditMode="relative" ptsTypes="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427964" y="427964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5406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Zoom:: Simple Zoom Out (Step Back)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Enable </a:t>
            </a:r>
            <a:r>
              <a:rPr lang="en-SG" dirty="0"/>
              <a:t>slide background </a:t>
            </a:r>
            <a:r>
              <a:rPr lang="en-SG" dirty="0" smtClean="0"/>
              <a:t>in </a:t>
            </a:r>
            <a:r>
              <a:rPr lang="en-SG" dirty="0" err="1"/>
              <a:t>AutoZoom</a:t>
            </a:r>
            <a:r>
              <a:rPr lang="en-SG" dirty="0"/>
              <a:t> settings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7200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712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tep Back This Shape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Step Back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28857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420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Out20150618113400613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PTZoomOutShape20150618113400629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PTZoomOutShape20150618113400613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ZoomOutShape20150618113400613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18113400660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1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84961 -0.1496229 0.1584961 -0.1496229 0.3169921 -0.2992458 E" pathEditMode="relative" ptsTypes="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350" y="1535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1.032515 0.9747115 -1.032515 0.9747115 -2.065031 1.949423 E" pathEditMode="relative" ptsTypes="">
                                      <p:cBhvr>
                                        <p:cTn id="17" dur="1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4098"/>
                                        </p:tgtEl>
                                      </p:cBhvr>
                                      <p:by x="651445" y="651445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65031 1.949423 C -1.032516 0.9747116 -1.032516 0.9747116 4.768372E-07 1.192093E-07 E" pathEditMode="relative" ptsTypes="">
                                      <p:cBhvr>
                                        <p:cTn id="2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4098"/>
                                        </p:tgtEl>
                                      </p:cBhvr>
                                      <p:by x="15350" y="1535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Auto Zoom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</a:t>
            </a:r>
            <a:r>
              <a:rPr lang="en-US" sz="2400" b="1" dirty="0" smtClean="0">
                <a:solidFill>
                  <a:schemeClr val="bg1"/>
                </a:solidFill>
              </a:rPr>
              <a:t>BLUE</a:t>
            </a:r>
            <a:r>
              <a:rPr lang="en-US" sz="2400" dirty="0" smtClean="0">
                <a:solidFill>
                  <a:schemeClr val="bg1"/>
                </a:solidFill>
              </a:rPr>
              <a:t> color </a:t>
            </a:r>
            <a:r>
              <a:rPr lang="en-US" sz="2400" b="1" dirty="0" smtClean="0">
                <a:solidFill>
                  <a:schemeClr val="bg1"/>
                </a:solidFill>
              </a:rPr>
              <a:t>Rectangle</a:t>
            </a:r>
            <a:r>
              <a:rPr lang="en-US" sz="2400" dirty="0" smtClean="0">
                <a:solidFill>
                  <a:schemeClr val="bg1"/>
                </a:solidFill>
              </a:rPr>
              <a:t> shape(s).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Click </a:t>
            </a:r>
            <a:r>
              <a:rPr lang="en-US" sz="2400" b="1" dirty="0" smtClean="0">
                <a:solidFill>
                  <a:schemeClr val="bg1"/>
                </a:solidFill>
              </a:rPr>
              <a:t>“Drill Down” or “Step Back”</a:t>
            </a:r>
            <a:r>
              <a:rPr lang="en-US" sz="2400" dirty="0" smtClean="0">
                <a:solidFill>
                  <a:schemeClr val="bg1"/>
                </a:solidFill>
              </a:rPr>
              <a:t> button in the ribbon.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Also try tweaking these: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bg1"/>
                </a:solidFill>
              </a:rPr>
              <a:t>Include Slide Background</a:t>
            </a:r>
            <a:endParaRPr lang="en-SG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bg1"/>
                </a:solidFill>
              </a:rPr>
              <a:t>Put All Zoom Effects on Separate Slides</a:t>
            </a:r>
            <a:endParaRPr lang="en-SG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 hidden="1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dirty="0"/>
          </a:p>
        </p:txBody>
      </p:sp>
      <p:pic>
        <p:nvPicPr>
          <p:cNvPr id="3074" name="PPTZoomOutShape2015061811340061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752" y="850404"/>
            <a:ext cx="1403648" cy="105273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273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Zoom:: Simple Zoom Out (Step Back)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Disable slide background in </a:t>
            </a:r>
            <a:r>
              <a:rPr lang="en-SG" dirty="0" err="1" smtClean="0"/>
              <a:t>AutoZoom</a:t>
            </a:r>
            <a:r>
              <a:rPr lang="en-SG" dirty="0" smtClean="0"/>
              <a:t> settings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775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888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tep Back This Shape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Step Back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69859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203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Out20150626162828623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PTZoomOutShape20150626162828666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93" y="780293"/>
            <a:ext cx="7669213" cy="450532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Indicator20150626162828716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05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/>
    </mc:Choice>
    <mc:Fallback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84961 -0.1207483 0.1584961 -0.1207483 0.3169922 -0.2414967 E" pathEditMode="relative" ptsTypes="">
                                      <p:cBhvr>
                                        <p:cTn id="1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</p:cBhvr>
                                      <p:by x="23366" y="2336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tep Back This Shape" hidden="1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dirty="0"/>
          </a:p>
        </p:txBody>
      </p:sp>
      <p:pic>
        <p:nvPicPr>
          <p:cNvPr id="5122" name="PPTZoomOutShape20150626162828706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564" y="850404"/>
            <a:ext cx="1792025" cy="105273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337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Zoom:: </a:t>
            </a:r>
            <a:r>
              <a:rPr lang="en-US" dirty="0" err="1" smtClean="0"/>
              <a:t>Errrors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1) Move slide 16 to the end of the presentation. Attempt to Drill down. This should cause an error.</a:t>
            </a:r>
          </a:p>
          <a:p>
            <a:r>
              <a:rPr lang="en-SG" dirty="0" smtClean="0"/>
              <a:t>2) Move the slide to the start of the presentation. Attempt to Step back. This should also cause an error.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6831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Zoom This Shape"/>
          <p:cNvSpPr/>
          <p:nvPr/>
        </p:nvSpPr>
        <p:spPr>
          <a:xfrm>
            <a:off x="2382666" y="1849343"/>
            <a:ext cx="4378668" cy="26732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Zoom Shape</a:t>
            </a:r>
          </a:p>
        </p:txBody>
      </p:sp>
    </p:spTree>
    <p:extLst>
      <p:ext uri="{BB962C8B-B14F-4D97-AF65-F5344CB8AC3E}">
        <p14:creationId xmlns:p14="http://schemas.microsoft.com/office/powerpoint/2010/main" val="130367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Zoom:: Simple Zoom In (Drill Down)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Enable </a:t>
            </a:r>
            <a:r>
              <a:rPr lang="en-SG" dirty="0"/>
              <a:t>slide background </a:t>
            </a:r>
            <a:r>
              <a:rPr lang="en-SG" dirty="0" smtClean="0"/>
              <a:t>in </a:t>
            </a:r>
            <a:r>
              <a:rPr lang="en-SG" dirty="0" err="1"/>
              <a:t>AutoZoom</a:t>
            </a:r>
            <a:r>
              <a:rPr lang="en-SG" dirty="0"/>
              <a:t> settings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rill Down This Shape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Drill Down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73273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86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 hidden="1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dirty="0"/>
          </a:p>
        </p:txBody>
      </p:sp>
      <p:pic>
        <p:nvPicPr>
          <p:cNvPr id="1026" name="PPTZoomInShape20150618113324665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752" y="850404"/>
            <a:ext cx="1403648" cy="105273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55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In20150618113324681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PTZoomInShape20150618113324697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ZoomInShape20150618113324665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PTZoomInShape20150618113324697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8113324728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9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1.032515 0.9747115 -1.032515 0.9747115 -2.06503 1.949423 E" pathEditMode="relative" ptsTypes="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651445" y="651445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84961 -0.1496229 0.1584961 -0.1496229 0.3169921 -0.2992458 E" pathEditMode="relative" ptsTypes="">
                                      <p:cBhvr>
                                        <p:cTn id="1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7"/>
                                        </p:tgtEl>
                                      </p:cBhvr>
                                      <p:by x="15350" y="1535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9921 -0.2992458 C 0.158496 -0.1496229 0.158496 -0.1496229 2.980232E-08 -2.980232E-08 E" pathEditMode="relative" ptsTypes="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651445" y="65144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 3"/>
          <p:cNvSpPr txBox="1"/>
          <p:nvPr/>
        </p:nvSpPr>
        <p:spPr>
          <a:xfrm>
            <a:off x="228600" y="48280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32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Zoom:: Simple Zoom In (Drill Down)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Disable </a:t>
            </a:r>
            <a:r>
              <a:rPr lang="en-SG" dirty="0" smtClean="0"/>
              <a:t>slide background in </a:t>
            </a:r>
            <a:r>
              <a:rPr lang="en-SG" dirty="0" err="1"/>
              <a:t>AutoZoom</a:t>
            </a:r>
            <a:r>
              <a:rPr lang="en-SG" dirty="0"/>
              <a:t> settings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777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268</Words>
  <Application>Microsoft Office PowerPoint</Application>
  <PresentationFormat>On-screen Show (4:3)</PresentationFormat>
  <Paragraphs>53</Paragraphs>
  <Slides>29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Office Theme</vt:lpstr>
      <vt:lpstr>Main feature</vt:lpstr>
      <vt:lpstr>Sub feature</vt:lpstr>
      <vt:lpstr>PowerPointLabs Test Cases</vt:lpstr>
      <vt:lpstr>Auto Zoom</vt:lpstr>
      <vt:lpstr>Auto Zoom:: Simple Zoom In (Drill Down)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 Zoom:: Simple Zoom In (Drill Down)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 Zoom:: Simple Zoom Out (Step Back)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 Zoom:: Simple Zoom Out (Step Back)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 Zoom:: Errrors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Oh</cp:lastModifiedBy>
  <cp:revision>64</cp:revision>
  <dcterms:created xsi:type="dcterms:W3CDTF">2014-01-22T00:01:33Z</dcterms:created>
  <dcterms:modified xsi:type="dcterms:W3CDTF">2015-06-26T08:28:37Z</dcterms:modified>
</cp:coreProperties>
</file>