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sldIdLst>
    <p:sldId id="287" r:id="rId4"/>
    <p:sldId id="256" r:id="rId5"/>
    <p:sldId id="320" r:id="rId6"/>
    <p:sldId id="321" r:id="rId7"/>
    <p:sldId id="300" r:id="rId8"/>
    <p:sldId id="301" r:id="rId9"/>
    <p:sldId id="302" r:id="rId10"/>
    <p:sldId id="303" r:id="rId11"/>
    <p:sldId id="292" r:id="rId12"/>
    <p:sldId id="293" r:id="rId13"/>
    <p:sldId id="343" r:id="rId14"/>
    <p:sldId id="344" r:id="rId15"/>
    <p:sldId id="296" r:id="rId16"/>
    <p:sldId id="297" r:id="rId17"/>
    <p:sldId id="305" r:id="rId18"/>
    <p:sldId id="306" r:id="rId19"/>
    <p:sldId id="307" r:id="rId20"/>
    <p:sldId id="310" r:id="rId21"/>
    <p:sldId id="309" r:id="rId22"/>
    <p:sldId id="313" r:id="rId23"/>
    <p:sldId id="312" r:id="rId24"/>
    <p:sldId id="316" r:id="rId25"/>
    <p:sldId id="315" r:id="rId26"/>
    <p:sldId id="317" r:id="rId27"/>
    <p:sldId id="318" r:id="rId28"/>
    <p:sldId id="319" r:id="rId29"/>
    <p:sldId id="326" r:id="rId30"/>
    <p:sldId id="342" r:id="rId31"/>
    <p:sldId id="324" r:id="rId32"/>
    <p:sldId id="325" r:id="rId33"/>
    <p:sldId id="327" r:id="rId34"/>
    <p:sldId id="330" r:id="rId35"/>
    <p:sldId id="331" r:id="rId36"/>
    <p:sldId id="334" r:id="rId37"/>
    <p:sldId id="333" r:id="rId38"/>
    <p:sldId id="337" r:id="rId39"/>
    <p:sldId id="336" r:id="rId40"/>
    <p:sldId id="340" r:id="rId41"/>
    <p:sldId id="339" r:id="rId42"/>
    <p:sldId id="341" r:id="rId43"/>
    <p:sldId id="322" r:id="rId44"/>
    <p:sldId id="323" r:id="rId45"/>
    <p:sldId id="328" r:id="rId46"/>
    <p:sldId id="329" r:id="rId47"/>
    <p:sldId id="30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9D55C7-0B67-4A95-92E8-9234ED4CB3B3}">
          <p14:sldIdLst>
            <p14:sldId id="287"/>
          </p14:sldIdLst>
        </p14:section>
        <p14:section name="Zoom to Area" id="{A3A2B0AB-762C-4281-AA7B-EF7E134E0DC4}">
          <p14:sldIdLst>
            <p14:sldId id="256"/>
            <p14:sldId id="320"/>
            <p14:sldId id="321"/>
            <p14:sldId id="300"/>
            <p14:sldId id="301"/>
            <p14:sldId id="302"/>
            <p14:sldId id="303"/>
            <p14:sldId id="292"/>
            <p14:sldId id="293"/>
            <p14:sldId id="343"/>
            <p14:sldId id="344"/>
            <p14:sldId id="296"/>
            <p14:sldId id="297"/>
            <p14:sldId id="305"/>
            <p14:sldId id="306"/>
            <p14:sldId id="307"/>
            <p14:sldId id="310"/>
            <p14:sldId id="309"/>
            <p14:sldId id="313"/>
            <p14:sldId id="312"/>
            <p14:sldId id="316"/>
            <p14:sldId id="315"/>
            <p14:sldId id="317"/>
            <p14:sldId id="318"/>
            <p14:sldId id="319"/>
            <p14:sldId id="326"/>
            <p14:sldId id="342"/>
            <p14:sldId id="324"/>
            <p14:sldId id="325"/>
            <p14:sldId id="327"/>
            <p14:sldId id="330"/>
            <p14:sldId id="331"/>
            <p14:sldId id="334"/>
            <p14:sldId id="333"/>
            <p14:sldId id="337"/>
            <p14:sldId id="336"/>
            <p14:sldId id="340"/>
            <p14:sldId id="339"/>
            <p14:sldId id="341"/>
            <p14:sldId id="322"/>
            <p14:sldId id="323"/>
            <p14:sldId id="328"/>
            <p14:sldId id="329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71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6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69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3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68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162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9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15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099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446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737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38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13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538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2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481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58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358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456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9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687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9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918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41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57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54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9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1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5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76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124200"/>
            <a:ext cx="822960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DC775-C286-4358-8C92-D7E584E969B3}" type="datetimeFigureOut">
              <a:rPr lang="en-US" smtClean="0"/>
              <a:t>26-Jun-15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2BE40-4A5C-405F-A20C-1C9A6E632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err="1" smtClean="0">
                <a:solidFill>
                  <a:schemeClr val="accent6">
                    <a:lumMod val="75000"/>
                  </a:schemeClr>
                </a:solidFill>
              </a:rPr>
              <a:t>PowerPointLabs</a:t>
            </a:r>
            <a:r>
              <a:rPr lang="en-US" sz="5400" b="1" dirty="0" smtClean="0">
                <a:solidFill>
                  <a:schemeClr val="accent6">
                    <a:lumMod val="75000"/>
                  </a:schemeClr>
                </a:solidFill>
              </a:rPr>
              <a:t> Test Cases</a:t>
            </a:r>
            <a:endParaRPr lang="en-SG" sz="5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General instructions:</a:t>
            </a:r>
          </a:p>
          <a:p>
            <a:pPr marL="285750" indent="-285750"/>
            <a:r>
              <a:rPr lang="en-US" b="1" dirty="0" smtClean="0">
                <a:solidFill>
                  <a:srgbClr val="0070C0"/>
                </a:solidFill>
              </a:rPr>
              <a:t>DO </a:t>
            </a:r>
            <a:r>
              <a:rPr lang="en-US" b="1" dirty="0">
                <a:solidFill>
                  <a:srgbClr val="0070C0"/>
                </a:solidFill>
              </a:rPr>
              <a:t>NOT SAVE </a:t>
            </a:r>
            <a:r>
              <a:rPr lang="en-US" dirty="0" smtClean="0">
                <a:solidFill>
                  <a:srgbClr val="0070C0"/>
                </a:solidFill>
              </a:rPr>
              <a:t>these slides after testing. Keep this file in its original form.</a:t>
            </a:r>
            <a:endParaRPr lang="en-US" dirty="0">
              <a:solidFill>
                <a:srgbClr val="0070C0"/>
              </a:solidFill>
            </a:endParaRPr>
          </a:p>
          <a:p>
            <a:pPr marL="285750" indent="-285750"/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smtClean="0">
                <a:solidFill>
                  <a:srgbClr val="0070C0"/>
                </a:solidFill>
              </a:rPr>
              <a:t>your </a:t>
            </a:r>
            <a:r>
              <a:rPr lang="en-US" dirty="0">
                <a:solidFill>
                  <a:srgbClr val="0070C0"/>
                </a:solidFill>
              </a:rPr>
              <a:t>result </a:t>
            </a:r>
            <a:r>
              <a:rPr lang="en-US" dirty="0" smtClean="0">
                <a:solidFill>
                  <a:srgbClr val="0070C0"/>
                </a:solidFill>
              </a:rPr>
              <a:t>is different from the </a:t>
            </a:r>
            <a:r>
              <a:rPr lang="en-US" dirty="0">
                <a:solidFill>
                  <a:srgbClr val="0070C0"/>
                </a:solidFill>
              </a:rPr>
              <a:t>expected output, </a:t>
            </a:r>
            <a:r>
              <a:rPr lang="en-US" dirty="0" smtClean="0">
                <a:solidFill>
                  <a:srgbClr val="0070C0"/>
                </a:solidFill>
              </a:rPr>
              <a:t>please submit a bug report (attach slides/screenshots as necessary).</a:t>
            </a:r>
            <a:endParaRPr lang="en-SG" dirty="0">
              <a:solidFill>
                <a:srgbClr val="0070C0"/>
              </a:solidFill>
            </a:endParaRP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507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4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435067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PTLabsMagnifyShape201506261604350711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2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435088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PTLabsMagnifyAreaGroup20150626160435361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10648" r="51707" b="53559"/>
          <a:stretch>
            <a:fillRect/>
          </a:stretch>
        </p:blipFill>
        <p:spPr bwMode="auto">
          <a:xfrm>
            <a:off x="0" y="10"/>
            <a:ext cx="9144000" cy="6857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PTLabsMagnifyAreaGroup2015062616043536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018" y="-2040158"/>
            <a:ext cx="25546182" cy="1916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PTLabsMagnifyAreaGroup201506261604353611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Slide20150626160435385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9" t="10648" r="51707" b="53559"/>
          <a:stretch>
            <a:fillRect/>
          </a:stretch>
        </p:blipFill>
        <p:spPr bwMode="auto">
          <a:xfrm>
            <a:off x="1142747" y="730098"/>
            <a:ext cx="3272973" cy="245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35379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36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9802967 0.1072864 0.09802967 0.1072864 0.1960593 0.2145729 E" pathEditMode="relative" ptsTypes="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79379" y="279379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9802969 -0.1072864 -0.09802969 -0.1072864 -0.1960594 -0.2145729 E" pathEditMode="relative" ptsTypes="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7151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6184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1817561259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181756125960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181756126090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181756126220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18175612633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9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1817561265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0242" name="PPTLabsMagnifyAreaGroup201506181756129260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18175612948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1817561294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4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294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PTLabsMagnifyAreaGroup2015061817561292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296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286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PTLabsMagnifyAreaGroup2015061817561292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292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300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10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0242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18" dur="4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0242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26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LabsMagnifyAreaGroup2015061817561324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5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28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7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US" sz="7200" dirty="0" smtClean="0">
                <a:solidFill>
                  <a:schemeClr val="bg1"/>
                </a:solidFill>
              </a:rPr>
              <a:t>Zoom To Area</a:t>
            </a:r>
            <a:endParaRPr lang="en-SG" sz="7200" dirty="0">
              <a:solidFill>
                <a:schemeClr val="bg1"/>
              </a:solidFill>
            </a:endParaRPr>
          </a:p>
        </p:txBody>
      </p:sp>
      <p:sp>
        <p:nvSpPr>
          <p:cNvPr id="3" name="text 5"/>
          <p:cNvSpPr txBox="1"/>
          <p:nvPr/>
        </p:nvSpPr>
        <p:spPr>
          <a:xfrm>
            <a:off x="542636" y="2819400"/>
            <a:ext cx="76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Additional instructions: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Select the </a:t>
            </a:r>
            <a:r>
              <a:rPr lang="en-US" sz="2400" b="1" dirty="0" smtClean="0">
                <a:solidFill>
                  <a:schemeClr val="bg1"/>
                </a:solidFill>
              </a:rPr>
              <a:t>BLUE</a:t>
            </a:r>
            <a:r>
              <a:rPr lang="en-US" sz="2400" dirty="0" smtClean="0">
                <a:solidFill>
                  <a:schemeClr val="bg1"/>
                </a:solidFill>
              </a:rPr>
              <a:t> color shape.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Click </a:t>
            </a:r>
            <a:r>
              <a:rPr lang="en-US" sz="2400" b="1" dirty="0" smtClean="0">
                <a:solidFill>
                  <a:schemeClr val="bg1"/>
                </a:solidFill>
              </a:rPr>
              <a:t>“Zoom To Area”</a:t>
            </a:r>
            <a:r>
              <a:rPr lang="en-US" sz="2400" dirty="0" smtClean="0">
                <a:solidFill>
                  <a:schemeClr val="bg1"/>
                </a:solidFill>
              </a:rPr>
              <a:t> button in the ribbon.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Compare the result with the expected output.</a:t>
            </a:r>
          </a:p>
        </p:txBody>
      </p:sp>
    </p:spTree>
    <p:extLst>
      <p:ext uri="{BB962C8B-B14F-4D97-AF65-F5344CB8AC3E}">
        <p14:creationId xmlns:p14="http://schemas.microsoft.com/office/powerpoint/2010/main" val="156913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62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PTLabsMagnifyAreaGroup2015061817561324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3244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642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10" dur="1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126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18" dur="4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126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610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LabsMagnifyAreaGroup2015061817561358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625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9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1817561396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PTLabsMagnifyAreaGroup2015061817561358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181756135860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561398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7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10" dur="1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18" dur="4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12290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5613948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PTLabsMagnifyAreaGroup20150618175613924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3963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8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18175613987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3314" name="PPTLabsMagnifyAreaGroup2015061817561392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PTLabsMagnifyAreaGroup2015061817561392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9559" y="-7090474"/>
            <a:ext cx="18597966" cy="139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56140030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1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" dur="1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3314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7" dur="4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1331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</a:t>
            </a:r>
            <a:r>
              <a:rPr lang="en-US" dirty="0" smtClean="0"/>
              <a:t>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</a:t>
            </a:r>
            <a:r>
              <a:rPr lang="en-SG" dirty="0" smtClean="0"/>
              <a:t>True</a:t>
            </a:r>
            <a:endParaRPr lang="en-SG" dirty="0"/>
          </a:p>
          <a:p>
            <a:r>
              <a:rPr lang="en-SG" dirty="0"/>
              <a:t>Put all zoom effects on separate slides: False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1615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9223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415739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261604157454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261604157594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261604157744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261604157824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415804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4" name="PPTLabsMagnifyAreaGroup2015062616041715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PTLabsMagnifyAreaGroup20150626160417154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9559" y="-7090474"/>
            <a:ext cx="18597966" cy="1394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PTLabsMagnifyAreaGroup2015062616041715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PTLabsMagnifyAreaGroup2015062616041681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PTLabsMagnifyAreaGroup201506261604168115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PTLabsMagnifyAreaGroup2015062616041681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PTLabsMagnifyAreaGroup20150626160416467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PTLabsMagnifyAreaGroup20150626160416467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PTLabsMagnifyAreaGroup20150626160416467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PTLabsMagnifyAreaGroup20150626160416080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PTLabsMagnifyAreaGroup20150626160416080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PTLabsMagnifyAreaGroup2015062616041608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 hidden="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9218" name="PPTLabsMagnifyAreaGroup201506261604160804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26160416129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261604161014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5131 0.2478196 0.2105131 0.2478196 0.4210261 0.4956393 E" pathEditMode="relative" ptsTypes="">
                                      <p:cBhvr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718" y="23571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34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1" fill="hold"/>
                                        <p:tgtEl>
                                          <p:spTgt spid="23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"/>
                            </p:stCondLst>
                            <p:childTnLst>
                              <p:par>
                                <p:cTn id="4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42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1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59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1" dur="1" fill="hold"/>
                                        <p:tgtEl>
                                          <p:spTgt spid="2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"/>
                            </p:stCondLst>
                            <p:childTnLst>
                              <p:par>
                                <p:cTn id="6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67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400" fill="hold"/>
                                        <p:tgtEl>
                                          <p:spTgt spid="2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1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84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6" dur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"/>
                            </p:stCondLst>
                            <p:childTnLst>
                              <p:par>
                                <p:cTn id="9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92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1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3813559 -0.2584746 0.03813559 -0.2584746 0.07627118 -0.5169491 E" pathEditMode="relative" ptsTypes="">
                                      <p:cBhvr>
                                        <p:cTn id="109" dur="1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1" fill="hold"/>
                                        <p:tgtEl>
                                          <p:spTgt spid="34"/>
                                        </p:tgtEl>
                                      </p:cBhvr>
                                      <p:by x="203390" y="203390"/>
                                    </p:animScale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627118 -0.5169491 C 0.0381356 -0.2584745 0.0381356 -0.2584745 7.450581E-09 0 E" pathEditMode="relative" ptsTypes="">
                                      <p:cBhvr>
                                        <p:cTn id="116" dur="4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8" dur="400" fill="hold"/>
                                        <p:tgtEl>
                                          <p:spTgt spid="3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</a:t>
            </a:r>
            <a:r>
              <a:rPr lang="en-US" dirty="0" smtClean="0"/>
              <a:t>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True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3718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0382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9629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359779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261603597850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261603597980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261603598110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261603598180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13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35984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5122" name="PPTLabsMagnifyAreaGroup201506261604001101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2616040014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t="7761" r="46646" b="49811"/>
          <a:stretch>
            <a:fillRect/>
          </a:stretch>
        </p:blipFill>
        <p:spPr bwMode="auto">
          <a:xfrm>
            <a:off x="998925" y="532115"/>
            <a:ext cx="3879657" cy="290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26160400132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973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7 0.1051338 0.089307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691" y="2356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014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LabsMagnifyAreaGroup201506261604001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015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0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2616040048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PTLabsMagnifyAreaGroup20150626160400110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26160400110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040049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6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10" dur="1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5122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18" dur="4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5122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046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LabsMagnifyAreaGroup2015062616040043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5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047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36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26160400819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PTLabsMagnifyAreaGroup2015062616040043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26160400432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0400833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11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10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614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18" dur="4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614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0800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PTLabsMagnifyAreaGroup2015062616040077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0815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95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PanSlide2015062616040116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PTLabsMagnifyAreaGroup2015062616040077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LabsMagnifyAreaGroup201506261604007711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26160401176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15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10" dur="1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7170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18" dur="4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400" fill="hold"/>
                                        <p:tgtEl>
                                          <p:spTgt spid="7170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26160401143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PTLabsMagnifyAreaGroup2015062616040111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1158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2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irst ZoomShape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1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26160401184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8194" name="PPTLabsMagnifyAreaGroup20150626160401112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5" t="50829" r="29164"/>
          <a:stretch>
            <a:fillRect/>
          </a:stretch>
        </p:blipFill>
        <p:spPr bwMode="auto">
          <a:xfrm>
            <a:off x="0" y="-5"/>
            <a:ext cx="9144000" cy="685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261604012011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8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819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Multiple Shapes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all blue </a:t>
            </a:r>
            <a:r>
              <a:rPr lang="en-US" dirty="0" smtClean="0"/>
              <a:t>rectangles sequentially</a:t>
            </a:r>
            <a:r>
              <a:rPr lang="en-US" dirty="0" smtClean="0"/>
              <a:t>.</a:t>
            </a:r>
          </a:p>
          <a:p>
            <a:r>
              <a:rPr lang="en-SG" dirty="0"/>
              <a:t>Use these settings:</a:t>
            </a:r>
          </a:p>
          <a:p>
            <a:r>
              <a:rPr lang="en-SG" dirty="0"/>
              <a:t>Include Slide Background: False</a:t>
            </a:r>
          </a:p>
          <a:p>
            <a:r>
              <a:rPr lang="en-SG" dirty="0"/>
              <a:t>Put all zoom effects on separate slides: </a:t>
            </a:r>
            <a:r>
              <a:rPr lang="en-SG" dirty="0" smtClean="0"/>
              <a:t>False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2940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hird ZoomShape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7" name="Fourth ZoomShape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pic>
        <p:nvPicPr>
          <p:cNvPr id="5122" name="First ZoomShape" descr="C:\Users\Oh\Desktop\Image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152" y="693918"/>
            <a:ext cx="3879204" cy="258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5" name="Second ZoomShape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chemeClr val="bg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114300" rIns="228600" bIns="114300" rtlCol="0" anchor="ctr"/>
          <a:lstStyle/>
          <a:p>
            <a:pPr algn="ctr"/>
            <a:endParaRPr lang="en-US"/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10695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/>
      <p:bldP spid="14" grpId="0"/>
      <p:bldP spid="12" grpId="0"/>
      <p:bldP spid="5" grpId="0" animBg="1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26160341490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[tb 3]"/>
          <p:cNvSpPr txBox="1"/>
          <p:nvPr/>
        </p:nvSpPr>
        <p:spPr>
          <a:xfrm>
            <a:off x="4605966" y="2786179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3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4" name="[tb 3]"/>
          <p:cNvSpPr txBox="1"/>
          <p:nvPr/>
        </p:nvSpPr>
        <p:spPr>
          <a:xfrm>
            <a:off x="1981200" y="537845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accent1"/>
                </a:solidFill>
              </a:rPr>
              <a:t>4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2" name="[tb 3]"/>
          <p:cNvSpPr txBox="1"/>
          <p:nvPr/>
        </p:nvSpPr>
        <p:spPr>
          <a:xfrm>
            <a:off x="1142999" y="2178236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1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15" name="[tb 3]"/>
          <p:cNvSpPr txBox="1"/>
          <p:nvPr/>
        </p:nvSpPr>
        <p:spPr>
          <a:xfrm>
            <a:off x="2938754" y="1254204"/>
            <a:ext cx="5447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chemeClr val="accent1"/>
                </a:solidFill>
              </a:rPr>
              <a:t>2</a:t>
            </a:r>
            <a:endParaRPr lang="en-SG" sz="6600" dirty="0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sp>
        <p:nvSpPr>
          <p:cNvPr id="3" name="PPTLabsMagnifyShape201506261603415007"/>
          <p:cNvSpPr/>
          <p:nvPr/>
        </p:nvSpPr>
        <p:spPr>
          <a:xfrm>
            <a:off x="999152" y="693918"/>
            <a:ext cx="3879204" cy="2586136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PPTLabsMagnifyShape201506261603415207"/>
          <p:cNvSpPr/>
          <p:nvPr/>
        </p:nvSpPr>
        <p:spPr>
          <a:xfrm>
            <a:off x="2938754" y="887390"/>
            <a:ext cx="1728496" cy="132241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PPTLabsMagnifyShape201506261603415207"/>
          <p:cNvSpPr/>
          <p:nvPr/>
        </p:nvSpPr>
        <p:spPr>
          <a:xfrm>
            <a:off x="4580566" y="1371600"/>
            <a:ext cx="4868234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PPTLabsMagnifyShape201506261603415307"/>
          <p:cNvSpPr/>
          <p:nvPr/>
        </p:nvSpPr>
        <p:spPr>
          <a:xfrm>
            <a:off x="1981200" y="3962400"/>
            <a:ext cx="4495800" cy="243840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4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98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2" grpId="0"/>
      <p:bldP spid="15" grpId="0"/>
      <p:bldP spid="3" grpId="0" animBg="1"/>
      <p:bldP spid="3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26160341556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34" name="PPTLabsMagnifyAreaGroup2015062616034287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65" t="50829" r="29164"/>
          <a:stretch>
            <a:fillRect/>
          </a:stretch>
        </p:blipFill>
        <p:spPr bwMode="auto">
          <a:xfrm>
            <a:off x="0" y="-5"/>
            <a:ext cx="9144000" cy="6858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PTLabsMagnifyAreaGroup2015062616034287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28893" y="-7089260"/>
            <a:ext cx="18596324" cy="13947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PTLabsMagnifyAreaGroup20150626160342538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3981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PTLabsMagnifyAreaGroup20150626160342538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PTLabsMagnifyAreaGroup2015062616034253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29764" y="-1452008"/>
            <a:ext cx="17173764" cy="12880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PTLabsMagnifyAreaGroup2015062616034215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85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PTLabsMagnifyAreaGroup20150626160342152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PTLabsMagnifyAreaGroup2015062616034215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39486" y="-4761195"/>
            <a:ext cx="48355375" cy="36267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PTLabsMagnifyAreaGroup20150626160341830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PTLabsMagnifyAreaGroup20150626160341830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PTLabsMagnifyAreaGroup2015062616034183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54749" y="-1254471"/>
            <a:ext cx="21551802" cy="161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2598775"/>
            <a:ext cx="45624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/>
              <a:t>TEXT IN SLIDE</a:t>
            </a:r>
            <a:endParaRPr lang="en-US" sz="6000" b="1" dirty="0"/>
          </a:p>
        </p:txBody>
      </p:sp>
      <p:pic>
        <p:nvPicPr>
          <p:cNvPr id="1026" name="PPTLabsMagnifyAreaGroup201506261603418302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PTLabsMagnifyAreaSlide20150626160341865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6" t="7761" r="46646" b="49811"/>
          <a:stretch>
            <a:fillRect/>
          </a:stretch>
        </p:blipFill>
        <p:spPr bwMode="auto">
          <a:xfrm>
            <a:off x="998925" y="532115"/>
            <a:ext cx="3879657" cy="2909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PTIndicator201506261603418527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12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89307 0.1051338 0.089307 0.1051338 0.178614 0.2102676 E" pathEditMode="relative" ptsTypes="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</p:cBhvr>
                                      <p:by x="235691" y="235691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104742 0.2477727 0.2104742 0.2477727 0.4209484 0.4955453 E" pathEditMode="relative" ptsTypes="">
                                      <p:cBhvr>
                                        <p:cTn id="36" dur="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1" fill="hold"/>
                                        <p:tgtEl>
                                          <p:spTgt spid="23"/>
                                        </p:tgtEl>
                                      </p:cBhvr>
                                      <p:by x="235693" y="235693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9484 0.4955453 C 0.4328168 0.9727182 0.4328168 0.9727182 0.4446852 1.449891 E" pathEditMode="relative" ptsTypes="">
                                      <p:cBhvr>
                                        <p:cTn id="44" dur="4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400" fill="hold"/>
                                        <p:tgtEl>
                                          <p:spTgt spid="23"/>
                                        </p:tgtEl>
                                      </p:cBhvr>
                                      <p:by x="224368" y="22437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1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223465 0.7249453 0.2223465 0.7249453 0.4446929 1.449891 E" pathEditMode="relative" ptsTypes="">
                                      <p:cBhvr>
                                        <p:cTn id="61" dur="1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3" dur="1" fill="hold"/>
                                        <p:tgtEl>
                                          <p:spTgt spid="26"/>
                                        </p:tgtEl>
                                      </p:cBhvr>
                                      <p:by x="528829" y="528829"/>
                                    </p:animScale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46929 1.449891 C 0.002813905 0.8386203 0.002813905 0.8386203 -0.4390651 0.2273496 E" pathEditMode="relative" ptsTypes="">
                                      <p:cBhvr>
                                        <p:cTn id="69" dur="4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400" fill="hold"/>
                                        <p:tgtEl>
                                          <p:spTgt spid="26"/>
                                        </p:tgtEl>
                                      </p:cBhvr>
                                      <p:by x="35516" y="35515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1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2195359 0.113675 -0.2195359 0.113675 -0.4390719 0.22735 E" pathEditMode="relative" ptsTypes="">
                                      <p:cBhvr>
                                        <p:cTn id="86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8" dur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87815" y="187815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"/>
                            </p:stCondLst>
                            <p:childTnLst>
                              <p:par>
                                <p:cTn id="93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390718 0.22735 C -0.1814083 -0.1447552 -0.1814083 -0.1447552 0.07625526 -0.5168604 E" pathEditMode="relative" ptsTypes="">
                                      <p:cBhvr>
                                        <p:cTn id="9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6" dur="400" fill="hold"/>
                                        <p:tgtEl>
                                          <p:spTgt spid="29"/>
                                        </p:tgtEl>
                                      </p:cBhvr>
                                      <p:by x="108283" y="108283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10"/>
                            </p:stCondLst>
                            <p:childTnLst>
                              <p:par>
                                <p:cTn id="9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875 0.1270834 -0.01875 0.1270834 -0.0375 0.2541667 E" pathEditMode="relative" ptsTypes="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1" dur="500" fill="hold"/>
                                        <p:tgtEl>
                                          <p:spTgt spid="34"/>
                                        </p:tgtEl>
                                      </p:cBhvr>
                                      <p:by x="49167" y="49167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PTLabsAcknowledgemen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4" y="992124"/>
            <a:ext cx="78455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ZoomToAreaSlide2015061817441272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PTLabsMagnifyShape201506181744127318"/>
          <p:cNvSpPr/>
          <p:nvPr/>
        </p:nvSpPr>
        <p:spPr>
          <a:xfrm>
            <a:off x="1142999" y="730284"/>
            <a:ext cx="3272468" cy="2454350"/>
          </a:xfrm>
          <a:prstGeom prst="rect">
            <a:avLst/>
          </a:prstGeom>
          <a:solidFill>
            <a:srgbClr val="AAAAAA">
              <a:alpha val="30000"/>
            </a:srgb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b="1" smtClean="0">
                <a:solidFill>
                  <a:srgbClr val="FFFFFF"/>
                </a:solidFill>
              </a:rPr>
              <a:t>Zoom Shape 1</a:t>
            </a:r>
            <a:endParaRPr lang="en-US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5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yingSlide20150618174412760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 hidden="1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Group201506181744130398" hidden="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PTLabsMagnifyAreaSlide20150618174413067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PTIndicator20150618174413059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MagnifiedSlide20150618174413068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PTLabsMagnifyAreaGroup20150618174413039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018" y="-2040158"/>
            <a:ext cx="25546182" cy="19160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4413084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7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DeMagnifyingSlide20150618174413089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le:AmineTreating.png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" t="1116" r="1244" b="19220"/>
          <a:stretch/>
        </p:blipFill>
        <p:spPr bwMode="auto">
          <a:xfrm>
            <a:off x="952500" y="708136"/>
            <a:ext cx="7429500" cy="5313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PTLabsMagnifyAreaGroup20150618174413039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PTLabsMagnifyAreaGroup20150618174413039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93792" y="-2040575"/>
            <a:ext cx="25550360" cy="1916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PTIndicator20150618174413106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0"/>
            <a:ext cx="1524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2739167 0.299782 0.2739167 0.299782 0.5478333 0.599564 E" pathEditMode="relative" ptsTypes="">
                                      <p:cBhvr>
                                        <p:cTn id="10" dur="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279422" y="279422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478333 0.599564 C 0.2739166 0.299782 0.2739166 0.299782 0 0 E" pathEditMode="relative" ptsTypes="">
                                      <p:cBhvr>
                                        <p:cTn id="17" dur="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400" fill="hold"/>
                                        <p:tgtEl>
                                          <p:spTgt spid="1026"/>
                                        </p:tgtEl>
                                      </p:cBhvr>
                                      <p:by x="35788" y="35788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Zoom to Area:: Single </a:t>
            </a:r>
            <a:r>
              <a:rPr lang="en-US" dirty="0" smtClean="0"/>
              <a:t>Shape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Use these settings:</a:t>
            </a:r>
          </a:p>
          <a:p>
            <a:r>
              <a:rPr lang="en-SG" dirty="0" smtClean="0"/>
              <a:t>Include Slide Background: False</a:t>
            </a:r>
          </a:p>
          <a:p>
            <a:r>
              <a:rPr lang="en-SG" dirty="0" smtClean="0"/>
              <a:t>Put all zoom effects on separate slides: False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86891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ub fea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340</Words>
  <Application>Microsoft Office PowerPoint</Application>
  <PresentationFormat>On-screen Show (4:3)</PresentationFormat>
  <Paragraphs>97</Paragraphs>
  <Slides>45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45</vt:i4>
      </vt:variant>
    </vt:vector>
  </HeadingPairs>
  <TitlesOfParts>
    <vt:vector size="48" baseType="lpstr">
      <vt:lpstr>Office Theme</vt:lpstr>
      <vt:lpstr>Main feature</vt:lpstr>
      <vt:lpstr>Sub feature</vt:lpstr>
      <vt:lpstr>PowerPointLabs Test Cases</vt:lpstr>
      <vt:lpstr>Zoom To Area</vt:lpstr>
      <vt:lpstr>Zoom to Area:: Single Shape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Single Shape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Zoom to Area:: Multiple Shapes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shape.</dc:title>
  <dc:creator>Windows User</dc:creator>
  <cp:lastModifiedBy>Oh</cp:lastModifiedBy>
  <cp:revision>62</cp:revision>
  <dcterms:created xsi:type="dcterms:W3CDTF">2014-01-22T00:01:33Z</dcterms:created>
  <dcterms:modified xsi:type="dcterms:W3CDTF">2015-06-26T08:05:45Z</dcterms:modified>
</cp:coreProperties>
</file>