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41"/>
  </p:notesMasterIdLst>
  <p:sldIdLst>
    <p:sldId id="275" r:id="rId7"/>
    <p:sldId id="266" r:id="rId8"/>
    <p:sldId id="267" r:id="rId9"/>
    <p:sldId id="276" r:id="rId10"/>
    <p:sldId id="277" r:id="rId11"/>
    <p:sldId id="274" r:id="rId12"/>
    <p:sldId id="278" r:id="rId13"/>
    <p:sldId id="279" r:id="rId14"/>
    <p:sldId id="280" r:id="rId15"/>
    <p:sldId id="281" r:id="rId16"/>
    <p:sldId id="283" r:id="rId17"/>
    <p:sldId id="282" r:id="rId18"/>
    <p:sldId id="284" r:id="rId19"/>
    <p:sldId id="285" r:id="rId20"/>
    <p:sldId id="286" r:id="rId21"/>
    <p:sldId id="287" r:id="rId22"/>
    <p:sldId id="289" r:id="rId23"/>
    <p:sldId id="288" r:id="rId24"/>
    <p:sldId id="290" r:id="rId25"/>
    <p:sldId id="291" r:id="rId26"/>
    <p:sldId id="292" r:id="rId27"/>
    <p:sldId id="293" r:id="rId28"/>
    <p:sldId id="295" r:id="rId29"/>
    <p:sldId id="294" r:id="rId30"/>
    <p:sldId id="296" r:id="rId31"/>
    <p:sldId id="297" r:id="rId32"/>
    <p:sldId id="298" r:id="rId33"/>
    <p:sldId id="299" r:id="rId34"/>
    <p:sldId id="301" r:id="rId35"/>
    <p:sldId id="300" r:id="rId36"/>
    <p:sldId id="302" r:id="rId37"/>
    <p:sldId id="303" r:id="rId38"/>
    <p:sldId id="304" r:id="rId39"/>
    <p:sldId id="30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558" autoAdjust="0"/>
  </p:normalViewPr>
  <p:slideViewPr>
    <p:cSldViewPr>
      <p:cViewPr varScale="1">
        <p:scale>
          <a:sx n="48" d="100"/>
          <a:sy n="48" d="100"/>
        </p:scale>
        <p:origin x="-15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10810-EBA0-48A2-9245-5593D4614D0A}" type="datetimeFigureOut">
              <a:rPr lang="en-SG" smtClean="0"/>
              <a:t>14/2/2014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CAC74-0DCC-4E53-9344-9D0FC884D6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17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has</a:t>
            </a:r>
            <a:r>
              <a:rPr lang="en-US" baseline="0" dirty="0" smtClean="0"/>
              <a:t> some text in the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CAC74-0DCC-4E53-9344-9D0FC884D686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537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/>
              <a:t>14/2/2014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550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/>
              <a:t>14/2/2014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711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/>
              <a:t>14/2/2014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483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546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25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571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27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68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987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684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3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/>
              <a:t>14/2/2014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4621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91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086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253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85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142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762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29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685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12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/>
              <a:t>14/2/2014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82493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6708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17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4555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11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38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4544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702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125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729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8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/>
              <a:t>14/2/2014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53852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442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943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060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421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2073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20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397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046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977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5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/>
              <a:t>14/2/2014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6011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1392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190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021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15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695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265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6172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0442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999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8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/>
              <a:t>14/2/2014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80091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579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713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066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086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8336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9858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3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/>
              <a:t>14/2/2014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053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/>
              <a:t>14/2/2014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47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F1E-15DC-40BE-AE96-A63F45FD4F4E}" type="datetimeFigureOut">
              <a:rPr lang="en-SG" smtClean="0"/>
              <a:t>14/2/2014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909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DBF1E-15DC-40BE-AE96-A63F45FD4F4E}" type="datetimeFigureOut">
              <a:rPr lang="en-SG" smtClean="0"/>
              <a:t>14/2/2014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3021-33FF-43C9-AF52-F1BA5D966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196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3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1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7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74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DBF1E-15DC-40BE-AE96-A63F45FD4F4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14/2/2014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3021-33FF-43C9-AF52-F1BA5D966ABE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0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Simple Zoom-in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Zoom-out: Zoom shape already animated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SG" sz="3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3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Zoom-in: Shapes on final slide are animated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1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SG" sz="3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7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Zoom-out: Shapes on initial slide are animated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4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SG" sz="3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0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69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Zoom-in: Slides have transition animation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20311250025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91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6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SG" sz="3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7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Zoom-out: Slides have transition animation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SG" sz="3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7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2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Zoom-in: Other shapes present on initial slide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3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134480" y="4149080"/>
            <a:ext cx="2160240" cy="1944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SG" sz="3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2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Zoom-out: Other shapes present on final slide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SG" sz="3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449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134480" y="4149080"/>
            <a:ext cx="2160240" cy="1944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6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Zoom-in/out: Middle slide has audio and captions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8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SG" sz="3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pic>
        <p:nvPicPr>
          <p:cNvPr id="5" name="PowerPointLabs Speech 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98000" y="0"/>
            <a:ext cx="609600" cy="609600"/>
          </a:xfrm>
          <a:prstGeom prst="rect">
            <a:avLst/>
          </a:prstGeom>
        </p:spPr>
      </p:pic>
      <p:sp>
        <p:nvSpPr>
          <p:cNvPr id="6" name="PowerPointLabs Caption 0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This slide has some text in the notes.</a:t>
            </a:r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1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1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20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Simple Zoom-out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08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555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Zoom-in: Zoom shape already animated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35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Blah </a:t>
            </a:r>
            <a:r>
              <a:rPr lang="en-US" sz="3600" dirty="0" err="1" smtClean="0">
                <a:solidFill>
                  <a:prstClr val="black"/>
                </a:solidFill>
              </a:rPr>
              <a:t>blah</a:t>
            </a:r>
            <a:endParaRPr lang="en-SG" sz="3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4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5280</TotalTime>
  <Words>153</Words>
  <Application>Microsoft Office PowerPoint</Application>
  <PresentationFormat>On-screen Show (4:3)</PresentationFormat>
  <Paragraphs>47</Paragraphs>
  <Slides>34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Office Theme</vt:lpstr>
      <vt:lpstr>3_Office Theme</vt:lpstr>
      <vt:lpstr>1_Office Theme</vt:lpstr>
      <vt:lpstr>2_Office Theme</vt:lpstr>
      <vt:lpstr>4_Office Theme</vt:lpstr>
      <vt:lpstr>5_Office Theme</vt:lpstr>
      <vt:lpstr>Simple Zoom-in</vt:lpstr>
      <vt:lpstr>PowerPoint Presentation</vt:lpstr>
      <vt:lpstr>PowerPoint Presentation</vt:lpstr>
      <vt:lpstr>Simple Zoom-out</vt:lpstr>
      <vt:lpstr>PowerPoint Presentation</vt:lpstr>
      <vt:lpstr>PowerPoint Presentation</vt:lpstr>
      <vt:lpstr>Zoom-in: Zoom shape already animated</vt:lpstr>
      <vt:lpstr>PowerPoint Presentation</vt:lpstr>
      <vt:lpstr>PowerPoint Presentation</vt:lpstr>
      <vt:lpstr>Zoom-out: Zoom shape already animated</vt:lpstr>
      <vt:lpstr>PowerPoint Presentation</vt:lpstr>
      <vt:lpstr>PowerPoint Presentation</vt:lpstr>
      <vt:lpstr>Zoom-in: Shapes on final slide are animated</vt:lpstr>
      <vt:lpstr>PowerPoint Presentation</vt:lpstr>
      <vt:lpstr>PowerPoint Presentation</vt:lpstr>
      <vt:lpstr>Zoom-out: Shapes on initial slide are animated</vt:lpstr>
      <vt:lpstr>PowerPoint Presentation</vt:lpstr>
      <vt:lpstr>PowerPoint Presentation</vt:lpstr>
      <vt:lpstr>Zoom-in: Slides have transition animation</vt:lpstr>
      <vt:lpstr>PowerPoint Presentation</vt:lpstr>
      <vt:lpstr>PowerPoint Presentation</vt:lpstr>
      <vt:lpstr>Zoom-out: Slides have transition animation</vt:lpstr>
      <vt:lpstr>PowerPoint Presentation</vt:lpstr>
      <vt:lpstr>PowerPoint Presentation</vt:lpstr>
      <vt:lpstr>Zoom-in: Other shapes present on initial slide</vt:lpstr>
      <vt:lpstr>PowerPoint Presentation</vt:lpstr>
      <vt:lpstr>PowerPoint Presentation</vt:lpstr>
      <vt:lpstr>Zoom-out: Other shapes present on final slide</vt:lpstr>
      <vt:lpstr>PowerPoint Presentation</vt:lpstr>
      <vt:lpstr>PowerPoint Presentation</vt:lpstr>
      <vt:lpstr>Zoom-in/out: Middle slide has audio and captions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Windows User</cp:lastModifiedBy>
  <cp:revision>18</cp:revision>
  <dcterms:created xsi:type="dcterms:W3CDTF">2014-01-30T12:52:18Z</dcterms:created>
  <dcterms:modified xsi:type="dcterms:W3CDTF">2014-02-13T16:41:23Z</dcterms:modified>
</cp:coreProperties>
</file>