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Black" panose="020B0A04020102020204" pitchFamily="34" charset="0"/>
      <p:bold r:id="rId9"/>
    </p:embeddedFont>
    <p:embeddedFont>
      <p:font typeface="Rockwell Extra Bold" panose="02060903040505020403" pitchFamily="18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566998" y="1190622"/>
            <a:ext cx="420624" cy="421200"/>
            <a:chOff x="1508996" y="4178585"/>
            <a:chExt cx="420624" cy="421200"/>
          </a:xfrm>
        </p:grpSpPr>
        <p:sp>
          <p:nvSpPr>
            <p:cNvPr id="111" name="Rectangle 110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7" name="Flowchart: Connector 116"/>
            <p:cNvSpPr>
              <a:spLocks noChangeAspect="1"/>
            </p:cNvSpPr>
            <p:nvPr/>
          </p:nvSpPr>
          <p:spPr>
            <a:xfrm>
              <a:off x="1550612" y="4300120"/>
              <a:ext cx="148491" cy="14954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01128" y="1296456"/>
            <a:ext cx="186494" cy="18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91</Words>
  <Application>Microsoft Office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Arial Black</vt:lpstr>
      <vt:lpstr>Rockwell Extra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84</cp:revision>
  <dcterms:created xsi:type="dcterms:W3CDTF">2006-08-16T00:00:00Z</dcterms:created>
  <dcterms:modified xsi:type="dcterms:W3CDTF">2014-03-29T12:16:10Z</dcterms:modified>
</cp:coreProperties>
</file>