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70" r:id="rId3"/>
    <p:sldId id="272" r:id="rId4"/>
    <p:sldId id="273" r:id="rId5"/>
    <p:sldId id="274" r:id="rId6"/>
    <p:sldId id="277" r:id="rId7"/>
    <p:sldId id="278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6600"/>
    <a:srgbClr val="0000FF"/>
    <a:srgbClr val="3333FF"/>
    <a:srgbClr val="00589A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37" autoAdjust="0"/>
  </p:normalViewPr>
  <p:slideViewPr>
    <p:cSldViewPr snapToGrid="0">
      <p:cViewPr varScale="1">
        <p:scale>
          <a:sx n="61" d="100"/>
          <a:sy n="61" d="100"/>
        </p:scale>
        <p:origin x="8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3/24/2016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1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6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4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5625121" y="4805576"/>
            <a:ext cx="838200" cy="838200"/>
            <a:chOff x="2503484" y="1265103"/>
            <a:chExt cx="838200" cy="838200"/>
          </a:xfrm>
        </p:grpSpPr>
        <p:grpSp>
          <p:nvGrpSpPr>
            <p:cNvPr id="53" name="Group 52"/>
            <p:cNvGrpSpPr>
              <a:grpSpLocks/>
            </p:cNvGrpSpPr>
            <p:nvPr/>
          </p:nvGrpSpPr>
          <p:grpSpPr>
            <a:xfrm>
              <a:off x="2503484" y="1265103"/>
              <a:ext cx="838200" cy="838200"/>
              <a:chOff x="375266" y="5397326"/>
              <a:chExt cx="838200" cy="8382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6" name="Picture 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15" t="17957" r="18148" b="34171"/>
            <a:stretch/>
          </p:blipFill>
          <p:spPr bwMode="auto">
            <a:xfrm>
              <a:off x="2598925" y="1343153"/>
              <a:ext cx="486412" cy="56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" name="Picture 3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84" t="18041" r="25172" b="31188"/>
            <a:stretch/>
          </p:blipFill>
          <p:spPr bwMode="auto">
            <a:xfrm>
              <a:off x="3023213" y="1599832"/>
              <a:ext cx="198581" cy="4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6610562" y="5751507"/>
            <a:ext cx="838200" cy="838200"/>
            <a:chOff x="2802694" y="2980172"/>
            <a:chExt cx="838200" cy="838200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>
            <a:xfrm>
              <a:off x="2802694" y="2980172"/>
              <a:ext cx="838200" cy="838200"/>
              <a:chOff x="375266" y="5397326"/>
              <a:chExt cx="838200" cy="838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10"/>
            <p:cNvCxnSpPr>
              <a:cxnSpLocks/>
            </p:cNvCxnSpPr>
            <p:nvPr/>
          </p:nvCxnSpPr>
          <p:spPr>
            <a:xfrm flipH="1">
              <a:off x="2991473" y="3132483"/>
              <a:ext cx="498742" cy="495478"/>
            </a:xfrm>
            <a:prstGeom prst="straightConnector1">
              <a:avLst/>
            </a:prstGeom>
            <a:ln w="63500">
              <a:solidFill>
                <a:srgbClr val="E56C08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>
              <a:spLocks/>
            </p:cNvSpPr>
            <p:nvPr/>
          </p:nvSpPr>
          <p:spPr>
            <a:xfrm>
              <a:off x="3160640" y="3299260"/>
              <a:ext cx="169935" cy="17145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7669711" y="5751507"/>
            <a:ext cx="838200" cy="838200"/>
            <a:chOff x="5431008" y="3132572"/>
            <a:chExt cx="838200" cy="838200"/>
          </a:xfrm>
        </p:grpSpPr>
        <p:grpSp>
          <p:nvGrpSpPr>
            <p:cNvPr id="12" name="Group 11"/>
            <p:cNvGrpSpPr>
              <a:grpSpLocks/>
            </p:cNvGrpSpPr>
            <p:nvPr/>
          </p:nvGrpSpPr>
          <p:grpSpPr>
            <a:xfrm>
              <a:off x="5431008" y="3132572"/>
              <a:ext cx="838200" cy="838200"/>
              <a:chOff x="375266" y="5397326"/>
              <a:chExt cx="838200" cy="838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ardrop 1"/>
            <p:cNvSpPr/>
            <p:nvPr/>
          </p:nvSpPr>
          <p:spPr>
            <a:xfrm>
              <a:off x="5557527" y="3593006"/>
              <a:ext cx="252000" cy="252000"/>
            </a:xfrm>
            <a:prstGeom prst="teardrop">
              <a:avLst/>
            </a:prstGeom>
            <a:solidFill>
              <a:srgbClr val="E46B07"/>
            </a:solidFill>
            <a:ln>
              <a:solidFill>
                <a:srgbClr val="E46B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651500" y="3267075"/>
              <a:ext cx="6350" cy="28091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V="1">
              <a:off x="5987391" y="3613144"/>
              <a:ext cx="6350" cy="28091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6684272" y="4805576"/>
            <a:ext cx="838200" cy="838200"/>
            <a:chOff x="3749675" y="2160364"/>
            <a:chExt cx="838200" cy="838200"/>
          </a:xfrm>
        </p:grpSpPr>
        <p:grpSp>
          <p:nvGrpSpPr>
            <p:cNvPr id="21" name="Group 20"/>
            <p:cNvGrpSpPr>
              <a:grpSpLocks/>
            </p:cNvGrpSpPr>
            <p:nvPr/>
          </p:nvGrpSpPr>
          <p:grpSpPr>
            <a:xfrm>
              <a:off x="3749675" y="2160364"/>
              <a:ext cx="838200" cy="838200"/>
              <a:chOff x="375266" y="5397326"/>
              <a:chExt cx="838200" cy="838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4054877" y="2236442"/>
              <a:ext cx="6350" cy="28091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V="1">
              <a:off x="4363390" y="2544947"/>
              <a:ext cx="6350" cy="28091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4"/>
            <p:cNvSpPr/>
            <p:nvPr/>
          </p:nvSpPr>
          <p:spPr>
            <a:xfrm rot="16200000">
              <a:off x="3928521" y="2568062"/>
              <a:ext cx="249874" cy="239259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rgbClr val="E46B07"/>
            </a:solidFill>
            <a:ln>
              <a:solidFill>
                <a:srgbClr val="E46B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7743423" y="4805576"/>
            <a:ext cx="838200" cy="838200"/>
            <a:chOff x="3749675" y="2160364"/>
            <a:chExt cx="838200" cy="838200"/>
          </a:xfrm>
        </p:grpSpPr>
        <p:grpSp>
          <p:nvGrpSpPr>
            <p:cNvPr id="39" name="Group 38"/>
            <p:cNvGrpSpPr>
              <a:grpSpLocks/>
            </p:cNvGrpSpPr>
            <p:nvPr/>
          </p:nvGrpSpPr>
          <p:grpSpPr>
            <a:xfrm>
              <a:off x="3749675" y="2160364"/>
              <a:ext cx="838200" cy="838200"/>
              <a:chOff x="375266" y="5397326"/>
              <a:chExt cx="838200" cy="8382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4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 flipV="1">
              <a:off x="4054877" y="2267972"/>
              <a:ext cx="6350" cy="28091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 flipV="1">
              <a:off x="4325129" y="2544947"/>
              <a:ext cx="6350" cy="28091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"/>
            <p:cNvSpPr/>
            <p:nvPr/>
          </p:nvSpPr>
          <p:spPr>
            <a:xfrm rot="16200000">
              <a:off x="3928521" y="2568062"/>
              <a:ext cx="249874" cy="239259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5614471" y="5751507"/>
            <a:ext cx="838200" cy="838200"/>
            <a:chOff x="3749675" y="2160364"/>
            <a:chExt cx="838200" cy="838200"/>
          </a:xfrm>
        </p:grpSpPr>
        <p:grpSp>
          <p:nvGrpSpPr>
            <p:cNvPr id="46" name="Group 45"/>
            <p:cNvGrpSpPr>
              <a:grpSpLocks/>
            </p:cNvGrpSpPr>
            <p:nvPr/>
          </p:nvGrpSpPr>
          <p:grpSpPr>
            <a:xfrm>
              <a:off x="3749675" y="2160364"/>
              <a:ext cx="838200" cy="838200"/>
              <a:chOff x="375266" y="5397326"/>
              <a:chExt cx="838200" cy="838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1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>
              <a:off x="4304531" y="2601733"/>
              <a:ext cx="6350" cy="28091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 flipH="1">
              <a:off x="4003176" y="2271146"/>
              <a:ext cx="6350" cy="28091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"/>
            <p:cNvSpPr/>
            <p:nvPr/>
          </p:nvSpPr>
          <p:spPr>
            <a:xfrm rot="16200000">
              <a:off x="4167781" y="2334514"/>
              <a:ext cx="249874" cy="239259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0640" y="335130"/>
            <a:ext cx="838200" cy="838200"/>
            <a:chOff x="3749675" y="2160364"/>
            <a:chExt cx="838200" cy="838200"/>
          </a:xfrm>
        </p:grpSpPr>
        <p:grpSp>
          <p:nvGrpSpPr>
            <p:cNvPr id="56" name="Group 55"/>
            <p:cNvGrpSpPr>
              <a:grpSpLocks/>
            </p:cNvGrpSpPr>
            <p:nvPr/>
          </p:nvGrpSpPr>
          <p:grpSpPr>
            <a:xfrm>
              <a:off x="3749675" y="2160364"/>
              <a:ext cx="838200" cy="838200"/>
              <a:chOff x="375266" y="5397326"/>
              <a:chExt cx="838200" cy="8382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1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H="1">
              <a:off x="3917612" y="2574654"/>
              <a:ext cx="255476" cy="252936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4"/>
            <p:cNvSpPr/>
            <p:nvPr/>
          </p:nvSpPr>
          <p:spPr>
            <a:xfrm rot="16200000">
              <a:off x="4167781" y="2334514"/>
              <a:ext cx="249874" cy="239259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280099" y="6085406"/>
            <a:ext cx="2753426" cy="923521"/>
            <a:chOff x="2970377" y="2741961"/>
            <a:chExt cx="2753426" cy="923521"/>
          </a:xfrm>
        </p:grpSpPr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Rectangle 62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MAIN SETTINGS</a:t>
              </a:r>
              <a:endParaRPr lang="en-SG" sz="1050" dirty="0"/>
            </a:p>
          </p:txBody>
        </p:sp>
      </p:grpSp>
      <p:sp>
        <p:nvSpPr>
          <p:cNvPr id="64" name="Rectangle 63"/>
          <p:cNvSpPr>
            <a:spLocks noChangeAspect="1"/>
          </p:cNvSpPr>
          <p:nvPr/>
        </p:nvSpPr>
        <p:spPr>
          <a:xfrm>
            <a:off x="2278408" y="287844"/>
            <a:ext cx="2753426" cy="66552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444" y="365667"/>
            <a:ext cx="392686" cy="33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97660" y="356969"/>
            <a:ext cx="364982" cy="34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046" y="365161"/>
            <a:ext cx="397505" cy="32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15336" y="375581"/>
            <a:ext cx="364983" cy="35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Rectangle 68"/>
          <p:cNvSpPr>
            <a:spLocks noChangeAspect="1"/>
          </p:cNvSpPr>
          <p:nvPr/>
        </p:nvSpPr>
        <p:spPr>
          <a:xfrm>
            <a:off x="2278408" y="29849"/>
            <a:ext cx="2753426" cy="2369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/>
              <a:t>STRETCH/SHRINK TO  ALIGN …</a:t>
            </a:r>
            <a:endParaRPr lang="en-SG" sz="1050" dirty="0"/>
          </a:p>
        </p:txBody>
      </p:sp>
      <p:sp>
        <p:nvSpPr>
          <p:cNvPr id="70" name="Rectangle 69"/>
          <p:cNvSpPr/>
          <p:nvPr/>
        </p:nvSpPr>
        <p:spPr>
          <a:xfrm>
            <a:off x="2325212" y="762736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Right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981695" y="762736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Left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37549" y="772468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Top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256269" y="772468"/>
            <a:ext cx="595311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Bottom</a:t>
            </a:r>
            <a:endParaRPr lang="en-SG" sz="700" dirty="0">
              <a:solidFill>
                <a:schemeClr val="tx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278408" y="1044101"/>
            <a:ext cx="2753426" cy="923521"/>
            <a:chOff x="2970377" y="2741961"/>
            <a:chExt cx="2753426" cy="923521"/>
          </a:xfrm>
        </p:grpSpPr>
        <p:sp>
          <p:nvSpPr>
            <p:cNvPr id="75" name="Rectangle 74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Rectangle 75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EQUALIZE …</a:t>
              </a:r>
              <a:endParaRPr lang="en-SG" sz="1050" dirty="0"/>
            </a:p>
          </p:txBody>
        </p:sp>
      </p:grp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12" y="1343552"/>
            <a:ext cx="479794" cy="46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733" y="1401048"/>
            <a:ext cx="533325" cy="349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71" y="1344682"/>
            <a:ext cx="536298" cy="48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2351537" y="1745613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008020" y="1745613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Width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63874" y="1755345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Both</a:t>
            </a:r>
            <a:endParaRPr lang="en-SG" sz="700" dirty="0">
              <a:solidFill>
                <a:schemeClr val="tx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2278408" y="2061867"/>
            <a:ext cx="2753426" cy="923521"/>
            <a:chOff x="2970377" y="2741961"/>
            <a:chExt cx="2753426" cy="923521"/>
          </a:xfrm>
        </p:grpSpPr>
        <p:sp>
          <p:nvSpPr>
            <p:cNvPr id="84" name="Rectangle 83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FIT … TO SLIDE</a:t>
              </a:r>
              <a:endParaRPr lang="en-SG" sz="1050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2351537" y="2763379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008020" y="2763379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Width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63874" y="2773111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Both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89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475" y="6417512"/>
            <a:ext cx="1160239" cy="25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73" y="6587317"/>
            <a:ext cx="421764" cy="33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" name="Group 90"/>
          <p:cNvGrpSpPr/>
          <p:nvPr/>
        </p:nvGrpSpPr>
        <p:grpSpPr>
          <a:xfrm>
            <a:off x="2278408" y="4087603"/>
            <a:ext cx="2753426" cy="923521"/>
            <a:chOff x="2970377" y="2741961"/>
            <a:chExt cx="2753426" cy="923521"/>
          </a:xfrm>
        </p:grpSpPr>
        <p:sp>
          <p:nvSpPr>
            <p:cNvPr id="92" name="Rectangle 91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3" name="Rectangle 92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ADJUST SLIGHTLY…</a:t>
              </a:r>
              <a:endParaRPr lang="en-SG" sz="105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271346" y="3076161"/>
            <a:ext cx="2753426" cy="923521"/>
            <a:chOff x="2970377" y="2741961"/>
            <a:chExt cx="2753426" cy="923521"/>
          </a:xfrm>
        </p:grpSpPr>
        <p:sp>
          <p:nvSpPr>
            <p:cNvPr id="95" name="Rectangle 94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Rectangle 95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ADJUST ASPECT RATIO …</a:t>
              </a:r>
              <a:endParaRPr lang="en-SG" sz="1050" dirty="0"/>
            </a:p>
          </p:txBody>
        </p:sp>
      </p:grpSp>
      <p:sp>
        <p:nvSpPr>
          <p:cNvPr id="97" name="Rectangle 96"/>
          <p:cNvSpPr/>
          <p:nvPr/>
        </p:nvSpPr>
        <p:spPr>
          <a:xfrm>
            <a:off x="3766893" y="6392716"/>
            <a:ext cx="679533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Anchor point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40823" y="3767917"/>
            <a:ext cx="615445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Un-squish 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2961291" y="3767917"/>
            <a:ext cx="679533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Width to Match Height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100" name="Picture 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31" y="3342513"/>
            <a:ext cx="477622" cy="40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2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508" y="3328342"/>
            <a:ext cx="408781" cy="435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94" y="2401600"/>
            <a:ext cx="451605" cy="356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027" y="2374029"/>
            <a:ext cx="372451" cy="34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205" y="2422678"/>
            <a:ext cx="451605" cy="25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Rectangle 104"/>
          <p:cNvSpPr/>
          <p:nvPr/>
        </p:nvSpPr>
        <p:spPr>
          <a:xfrm>
            <a:off x="2388941" y="3767917"/>
            <a:ext cx="679533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Height to Match Width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106" name="Picture 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79" y="3381756"/>
            <a:ext cx="373456" cy="32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10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907" y="3381756"/>
            <a:ext cx="292309" cy="32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Rectangle 107"/>
          <p:cNvSpPr/>
          <p:nvPr/>
        </p:nvSpPr>
        <p:spPr>
          <a:xfrm>
            <a:off x="4182565" y="3767917"/>
            <a:ext cx="615445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Un-squish Width</a:t>
            </a:r>
            <a:endParaRPr lang="en-SG" sz="700" dirty="0">
              <a:solidFill>
                <a:schemeClr val="tx1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271346" y="5084264"/>
            <a:ext cx="2753426" cy="923521"/>
            <a:chOff x="2970377" y="2741961"/>
            <a:chExt cx="2753426" cy="923521"/>
          </a:xfrm>
        </p:grpSpPr>
        <p:sp>
          <p:nvSpPr>
            <p:cNvPr id="110" name="Rectangle 109"/>
            <p:cNvSpPr>
              <a:spLocks noChangeAspect="1"/>
            </p:cNvSpPr>
            <p:nvPr/>
          </p:nvSpPr>
          <p:spPr>
            <a:xfrm>
              <a:off x="2970377" y="2999956"/>
              <a:ext cx="2753426" cy="665526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1" name="Rectangle 110"/>
            <p:cNvSpPr>
              <a:spLocks noChangeAspect="1"/>
            </p:cNvSpPr>
            <p:nvPr/>
          </p:nvSpPr>
          <p:spPr>
            <a:xfrm>
              <a:off x="2970377" y="2741961"/>
              <a:ext cx="2753426" cy="2369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50" dirty="0" smtClean="0"/>
                <a:t>RESIZE PROPORTIONALLY BY …</a:t>
              </a:r>
              <a:endParaRPr lang="en-SG" sz="1050" dirty="0"/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2344475" y="5841732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000958" y="5841732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Width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656812" y="5851464"/>
            <a:ext cx="516594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Area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115" name="Picture 5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446" y="5454859"/>
            <a:ext cx="311150" cy="39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6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909" y="5515526"/>
            <a:ext cx="353219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7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580" y="5485338"/>
            <a:ext cx="332582" cy="356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Rectangle 229"/>
          <p:cNvSpPr/>
          <p:nvPr/>
        </p:nvSpPr>
        <p:spPr>
          <a:xfrm>
            <a:off x="3741955" y="4678361"/>
            <a:ext cx="568253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Increase Width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19" name="Rectangle 233"/>
          <p:cNvSpPr/>
          <p:nvPr/>
        </p:nvSpPr>
        <p:spPr>
          <a:xfrm>
            <a:off x="2444580" y="4665061"/>
            <a:ext cx="568253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Increase 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20" name="Rectangle 233"/>
          <p:cNvSpPr/>
          <p:nvPr/>
        </p:nvSpPr>
        <p:spPr>
          <a:xfrm>
            <a:off x="3179533" y="4665061"/>
            <a:ext cx="568253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Decrease Height</a:t>
            </a:r>
            <a:endParaRPr lang="en-SG" sz="700" dirty="0">
              <a:solidFill>
                <a:schemeClr val="tx1"/>
              </a:solidFill>
            </a:endParaRPr>
          </a:p>
        </p:txBody>
      </p:sp>
      <p:sp>
        <p:nvSpPr>
          <p:cNvPr id="121" name="Rectangle 229"/>
          <p:cNvSpPr/>
          <p:nvPr/>
        </p:nvSpPr>
        <p:spPr>
          <a:xfrm>
            <a:off x="4358622" y="4678361"/>
            <a:ext cx="568253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Decrease Width</a:t>
            </a:r>
            <a:endParaRPr lang="en-SG" sz="700" dirty="0">
              <a:solidFill>
                <a:schemeClr val="tx1"/>
              </a:solidFill>
            </a:endParaRPr>
          </a:p>
        </p:txBody>
      </p:sp>
      <p:pic>
        <p:nvPicPr>
          <p:cNvPr id="122" name="Picture 11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52" y="4428036"/>
            <a:ext cx="253207" cy="25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1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535" y="4439636"/>
            <a:ext cx="250032" cy="22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3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12626" y="4401923"/>
            <a:ext cx="253207" cy="256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14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84865" y="4445102"/>
            <a:ext cx="25003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645326" y="4316425"/>
            <a:ext cx="18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Discarded</a:t>
            </a:r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16" y="28031"/>
            <a:ext cx="8229600" cy="812797"/>
          </a:xfrm>
        </p:spPr>
        <p:txBody>
          <a:bodyPr/>
          <a:lstStyle/>
          <a:p>
            <a:r>
              <a:rPr lang="en-US" dirty="0" smtClean="0"/>
              <a:t>Stretch / Shrink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27538" y="2572581"/>
            <a:ext cx="121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left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4321" y="5977932"/>
            <a:ext cx="13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right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89438" y="2572581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top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18013" y="5972180"/>
            <a:ext cx="16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bottom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17502" y="6018212"/>
            <a:ext cx="374400" cy="378000"/>
            <a:chOff x="1137758" y="2082163"/>
            <a:chExt cx="374400" cy="374400"/>
          </a:xfrm>
        </p:grpSpPr>
        <p:sp>
          <p:nvSpPr>
            <p:cNvPr id="3" name="Rounded Rectangle 2"/>
            <p:cNvSpPr>
              <a:spLocks noChangeAspect="1"/>
            </p:cNvSpPr>
            <p:nvPr/>
          </p:nvSpPr>
          <p:spPr>
            <a:xfrm>
              <a:off x="1231359" y="2234027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" name="Rounded Rectangle 3"/>
            <p:cNvSpPr>
              <a:spLocks noChangeAspect="1"/>
            </p:cNvSpPr>
            <p:nvPr/>
          </p:nvSpPr>
          <p:spPr>
            <a:xfrm>
              <a:off x="1137758" y="2099486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1418557" y="2412088"/>
              <a:ext cx="936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>
              <a:spLocks noChangeAspect="1"/>
            </p:cNvSpPr>
            <p:nvPr/>
          </p:nvSpPr>
          <p:spPr>
            <a:xfrm>
              <a:off x="1324958" y="2367614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1231359" y="2082163"/>
              <a:ext cx="0" cy="3744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137758" y="2140786"/>
              <a:ext cx="1008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227452" y="2408913"/>
              <a:ext cx="900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7762333" y="5358512"/>
            <a:ext cx="370080" cy="378000"/>
            <a:chOff x="4846810" y="2393668"/>
            <a:chExt cx="370080" cy="374400"/>
          </a:xfrm>
        </p:grpSpPr>
        <p:sp>
          <p:nvSpPr>
            <p:cNvPr id="42" name="Rounded Rectangle 41"/>
            <p:cNvSpPr>
              <a:spLocks noChangeAspect="1"/>
            </p:cNvSpPr>
            <p:nvPr/>
          </p:nvSpPr>
          <p:spPr>
            <a:xfrm>
              <a:off x="4939331" y="2534736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4" name="Rounded Rectangle 43"/>
            <p:cNvSpPr>
              <a:spLocks noChangeAspect="1"/>
            </p:cNvSpPr>
            <p:nvPr/>
          </p:nvSpPr>
          <p:spPr>
            <a:xfrm>
              <a:off x="4846810" y="2393668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/>
            <p:cNvCxnSpPr>
              <a:cxnSpLocks/>
            </p:cNvCxnSpPr>
            <p:nvPr/>
          </p:nvCxnSpPr>
          <p:spPr>
            <a:xfrm>
              <a:off x="5124369" y="2721435"/>
              <a:ext cx="9252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>
              <a:spLocks noChangeAspect="1"/>
            </p:cNvSpPr>
            <p:nvPr/>
          </p:nvSpPr>
          <p:spPr>
            <a:xfrm>
              <a:off x="5031850" y="2674804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/>
            <p:cNvCxnSpPr>
              <a:cxnSpLocks/>
            </p:cNvCxnSpPr>
            <p:nvPr/>
          </p:nvCxnSpPr>
          <p:spPr>
            <a:xfrm rot="5400000">
              <a:off x="5031409" y="2347676"/>
              <a:ext cx="0" cy="3600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 flipH="1">
              <a:off x="4896628" y="2486091"/>
              <a:ext cx="824" cy="4680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5171533" y="2526843"/>
              <a:ext cx="4382" cy="150986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8264996" y="4802797"/>
            <a:ext cx="374400" cy="378000"/>
            <a:chOff x="1391185" y="5424346"/>
            <a:chExt cx="374400" cy="374400"/>
          </a:xfrm>
        </p:grpSpPr>
        <p:sp>
          <p:nvSpPr>
            <p:cNvPr id="59" name="Rounded Rectangle 58"/>
            <p:cNvSpPr>
              <a:spLocks noChangeAspect="1"/>
            </p:cNvSpPr>
            <p:nvPr/>
          </p:nvSpPr>
          <p:spPr>
            <a:xfrm>
              <a:off x="1484786" y="5576210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60" name="Rounded Rectangle 59"/>
            <p:cNvSpPr>
              <a:spLocks noChangeAspect="1"/>
            </p:cNvSpPr>
            <p:nvPr/>
          </p:nvSpPr>
          <p:spPr>
            <a:xfrm>
              <a:off x="1391185" y="5441669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/>
            <p:cNvCxnSpPr>
              <a:cxnSpLocks/>
            </p:cNvCxnSpPr>
            <p:nvPr/>
          </p:nvCxnSpPr>
          <p:spPr>
            <a:xfrm>
              <a:off x="1671984" y="5754271"/>
              <a:ext cx="936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>
              <a:spLocks noChangeAspect="1"/>
            </p:cNvSpPr>
            <p:nvPr/>
          </p:nvSpPr>
          <p:spPr>
            <a:xfrm>
              <a:off x="1578385" y="5709797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/>
            <p:cNvCxnSpPr>
              <a:cxnSpLocks/>
            </p:cNvCxnSpPr>
            <p:nvPr/>
          </p:nvCxnSpPr>
          <p:spPr>
            <a:xfrm>
              <a:off x="1675290" y="5424346"/>
              <a:ext cx="0" cy="3744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1574542" y="5482969"/>
              <a:ext cx="1008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1673764" y="5751096"/>
              <a:ext cx="900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8369356" y="5411198"/>
            <a:ext cx="370080" cy="374400"/>
            <a:chOff x="5063150" y="5305977"/>
            <a:chExt cx="370080" cy="374400"/>
          </a:xfrm>
        </p:grpSpPr>
        <p:sp>
          <p:nvSpPr>
            <p:cNvPr id="80" name="Rounded Rectangle 79"/>
            <p:cNvSpPr>
              <a:spLocks noChangeAspect="1"/>
            </p:cNvSpPr>
            <p:nvPr/>
          </p:nvSpPr>
          <p:spPr>
            <a:xfrm>
              <a:off x="5155671" y="5447045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81" name="Rounded Rectangle 80"/>
            <p:cNvSpPr>
              <a:spLocks noChangeAspect="1"/>
            </p:cNvSpPr>
            <p:nvPr/>
          </p:nvSpPr>
          <p:spPr>
            <a:xfrm>
              <a:off x="5063150" y="5305977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Connector 81"/>
            <p:cNvCxnSpPr>
              <a:cxnSpLocks/>
            </p:cNvCxnSpPr>
            <p:nvPr/>
          </p:nvCxnSpPr>
          <p:spPr>
            <a:xfrm>
              <a:off x="5340709" y="5633744"/>
              <a:ext cx="9252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/>
            <p:cNvSpPr>
              <a:spLocks noChangeAspect="1"/>
            </p:cNvSpPr>
            <p:nvPr/>
          </p:nvSpPr>
          <p:spPr>
            <a:xfrm>
              <a:off x="5248190" y="5587113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4" name="Straight Connector 83"/>
            <p:cNvCxnSpPr>
              <a:cxnSpLocks/>
            </p:cNvCxnSpPr>
            <p:nvPr/>
          </p:nvCxnSpPr>
          <p:spPr>
            <a:xfrm rot="5400000">
              <a:off x="5247749" y="5362379"/>
              <a:ext cx="0" cy="3600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cxnSpLocks/>
            </p:cNvCxnSpPr>
            <p:nvPr/>
          </p:nvCxnSpPr>
          <p:spPr>
            <a:xfrm flipH="1">
              <a:off x="5112968" y="5398400"/>
              <a:ext cx="824" cy="14400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 flipV="1">
              <a:off x="5392255" y="5539163"/>
              <a:ext cx="746" cy="4715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647127" y="5972180"/>
            <a:ext cx="289841" cy="327600"/>
            <a:chOff x="1942400" y="1718929"/>
            <a:chExt cx="289841" cy="327600"/>
          </a:xfrm>
        </p:grpSpPr>
        <p:sp>
          <p:nvSpPr>
            <p:cNvPr id="54" name="Rounded Rectangle 53"/>
            <p:cNvSpPr>
              <a:spLocks noChangeAspect="1"/>
            </p:cNvSpPr>
            <p:nvPr/>
          </p:nvSpPr>
          <p:spPr>
            <a:xfrm>
              <a:off x="1954305" y="1748204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5" name="Rounded Rectangle 54"/>
            <p:cNvSpPr>
              <a:spLocks noChangeAspect="1"/>
            </p:cNvSpPr>
            <p:nvPr/>
          </p:nvSpPr>
          <p:spPr>
            <a:xfrm>
              <a:off x="2055841" y="1911649"/>
              <a:ext cx="176400" cy="84623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>
              <a:cxnSpLocks/>
            </p:cNvCxnSpPr>
            <p:nvPr/>
          </p:nvCxnSpPr>
          <p:spPr>
            <a:xfrm flipH="1">
              <a:off x="1942400" y="1718929"/>
              <a:ext cx="3236" cy="327600"/>
            </a:xfrm>
            <a:prstGeom prst="line">
              <a:avLst/>
            </a:prstGeom>
            <a:ln w="952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 flipV="1">
              <a:off x="1949606" y="1953344"/>
              <a:ext cx="108000" cy="617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390424" y="4219428"/>
            <a:ext cx="327944" cy="327600"/>
            <a:chOff x="2101211" y="5449138"/>
            <a:chExt cx="327944" cy="327600"/>
          </a:xfrm>
        </p:grpSpPr>
        <p:sp>
          <p:nvSpPr>
            <p:cNvPr id="58" name="Rounded Rectangle 57"/>
            <p:cNvSpPr>
              <a:spLocks/>
            </p:cNvSpPr>
            <p:nvPr/>
          </p:nvSpPr>
          <p:spPr>
            <a:xfrm>
              <a:off x="2231449" y="5478413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67" name="Rounded Rectangle 66"/>
            <p:cNvSpPr>
              <a:spLocks/>
            </p:cNvSpPr>
            <p:nvPr/>
          </p:nvSpPr>
          <p:spPr>
            <a:xfrm>
              <a:off x="2101211" y="5641858"/>
              <a:ext cx="176400" cy="84623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Connector 67"/>
            <p:cNvCxnSpPr>
              <a:cxnSpLocks/>
            </p:cNvCxnSpPr>
            <p:nvPr/>
          </p:nvCxnSpPr>
          <p:spPr>
            <a:xfrm flipH="1">
              <a:off x="2425919" y="5449138"/>
              <a:ext cx="3236" cy="327600"/>
            </a:xfrm>
            <a:prstGeom prst="line">
              <a:avLst/>
            </a:prstGeom>
            <a:ln w="95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/>
            <p:cNvSpPr>
              <a:spLocks/>
            </p:cNvSpPr>
            <p:nvPr/>
          </p:nvSpPr>
          <p:spPr>
            <a:xfrm>
              <a:off x="2247294" y="5641858"/>
              <a:ext cx="176400" cy="84623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874293" y="4284417"/>
            <a:ext cx="331200" cy="329752"/>
            <a:chOff x="5941131" y="2555399"/>
            <a:chExt cx="331200" cy="329752"/>
          </a:xfrm>
        </p:grpSpPr>
        <p:sp>
          <p:nvSpPr>
            <p:cNvPr id="72" name="Rounded Rectangle 71"/>
            <p:cNvSpPr>
              <a:spLocks/>
            </p:cNvSpPr>
            <p:nvPr/>
          </p:nvSpPr>
          <p:spPr>
            <a:xfrm>
              <a:off x="6062460" y="2565367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3" name="Rounded Rectangle 72"/>
            <p:cNvSpPr>
              <a:spLocks/>
            </p:cNvSpPr>
            <p:nvPr/>
          </p:nvSpPr>
          <p:spPr>
            <a:xfrm>
              <a:off x="5968735" y="2797074"/>
              <a:ext cx="183600" cy="88077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>
              <a:cxnSpLocks/>
            </p:cNvCxnSpPr>
            <p:nvPr/>
          </p:nvCxnSpPr>
          <p:spPr>
            <a:xfrm rot="5400000" flipH="1">
              <a:off x="6106731" y="2391418"/>
              <a:ext cx="0" cy="331200"/>
            </a:xfrm>
            <a:prstGeom prst="line">
              <a:avLst/>
            </a:prstGeom>
            <a:ln w="95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>
              <a:spLocks/>
            </p:cNvSpPr>
            <p:nvPr/>
          </p:nvSpPr>
          <p:spPr>
            <a:xfrm>
              <a:off x="5972335" y="2555399"/>
              <a:ext cx="176400" cy="267175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426975" y="3537189"/>
            <a:ext cx="331200" cy="327480"/>
            <a:chOff x="6060535" y="5092720"/>
            <a:chExt cx="331200" cy="327480"/>
          </a:xfrm>
        </p:grpSpPr>
        <p:sp>
          <p:nvSpPr>
            <p:cNvPr id="77" name="Rounded Rectangle 76"/>
            <p:cNvSpPr>
              <a:spLocks/>
            </p:cNvSpPr>
            <p:nvPr/>
          </p:nvSpPr>
          <p:spPr>
            <a:xfrm>
              <a:off x="6181864" y="5321394"/>
              <a:ext cx="187199" cy="89804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8" name="Rounded Rectangle 77"/>
            <p:cNvSpPr>
              <a:spLocks/>
            </p:cNvSpPr>
            <p:nvPr/>
          </p:nvSpPr>
          <p:spPr>
            <a:xfrm>
              <a:off x="6088139" y="5092720"/>
              <a:ext cx="183600" cy="88077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9" name="Straight Connector 78"/>
            <p:cNvCxnSpPr>
              <a:cxnSpLocks/>
            </p:cNvCxnSpPr>
            <p:nvPr/>
          </p:nvCxnSpPr>
          <p:spPr>
            <a:xfrm rot="5400000" flipH="1">
              <a:off x="6226135" y="5254600"/>
              <a:ext cx="0" cy="331200"/>
            </a:xfrm>
            <a:prstGeom prst="line">
              <a:avLst/>
            </a:prstGeom>
            <a:ln w="952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92"/>
            <p:cNvSpPr>
              <a:spLocks/>
            </p:cNvSpPr>
            <p:nvPr/>
          </p:nvSpPr>
          <p:spPr>
            <a:xfrm>
              <a:off x="6095339" y="5151407"/>
              <a:ext cx="176400" cy="267175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111917" y="1866635"/>
            <a:ext cx="548545" cy="547200"/>
            <a:chOff x="1111917" y="1866635"/>
            <a:chExt cx="548545" cy="547200"/>
          </a:xfrm>
        </p:grpSpPr>
        <p:grpSp>
          <p:nvGrpSpPr>
            <p:cNvPr id="15" name="Group 14"/>
            <p:cNvGrpSpPr/>
            <p:nvPr/>
          </p:nvGrpSpPr>
          <p:grpSpPr>
            <a:xfrm>
              <a:off x="1151800" y="1924243"/>
              <a:ext cx="464564" cy="424534"/>
              <a:chOff x="1151800" y="1924243"/>
              <a:chExt cx="464564" cy="424534"/>
            </a:xfrm>
          </p:grpSpPr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 flipV="1">
                <a:off x="1184562" y="1945263"/>
                <a:ext cx="218446" cy="14157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41" name="Oval 140"/>
              <p:cNvSpPr>
                <a:spLocks/>
              </p:cNvSpPr>
              <p:nvPr/>
            </p:nvSpPr>
            <p:spPr>
              <a:xfrm flipV="1">
                <a:off x="1187713" y="2162909"/>
                <a:ext cx="215297" cy="1456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 flipV="1">
                <a:off x="1403010" y="1945261"/>
                <a:ext cx="213354" cy="14157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3" name="Straight Connector 142"/>
              <p:cNvCxnSpPr>
                <a:cxnSpLocks/>
              </p:cNvCxnSpPr>
              <p:nvPr/>
            </p:nvCxnSpPr>
            <p:spPr>
              <a:xfrm flipV="1">
                <a:off x="1151800" y="1924243"/>
                <a:ext cx="0" cy="424534"/>
              </a:xfrm>
              <a:prstGeom prst="line">
                <a:avLst/>
              </a:prstGeom>
              <a:ln w="19050" cmpd="sng">
                <a:solidFill>
                  <a:srgbClr val="FF66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1200057" y="2011283"/>
                <a:ext cx="162616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1111917" y="1866635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46792" y="1904112"/>
            <a:ext cx="548545" cy="547200"/>
            <a:chOff x="4746792" y="1904112"/>
            <a:chExt cx="548545" cy="547200"/>
          </a:xfrm>
        </p:grpSpPr>
        <p:grpSp>
          <p:nvGrpSpPr>
            <p:cNvPr id="172" name="Group 171"/>
            <p:cNvGrpSpPr/>
            <p:nvPr/>
          </p:nvGrpSpPr>
          <p:grpSpPr>
            <a:xfrm rot="16200000" flipH="1">
              <a:off x="4808797" y="1955776"/>
              <a:ext cx="424535" cy="443872"/>
              <a:chOff x="1176913" y="1195942"/>
              <a:chExt cx="424535" cy="443872"/>
            </a:xfrm>
          </p:grpSpPr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 flipV="1">
                <a:off x="1209674" y="1227470"/>
                <a:ext cx="218446" cy="212266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74" name="Oval 173"/>
              <p:cNvSpPr>
                <a:spLocks/>
              </p:cNvSpPr>
              <p:nvPr/>
            </p:nvSpPr>
            <p:spPr>
              <a:xfrm flipV="1">
                <a:off x="1202322" y="1489573"/>
                <a:ext cx="185470" cy="1502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 flipV="1">
                <a:off x="1428124" y="1227471"/>
                <a:ext cx="173324" cy="2122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/>
              <p:cNvCxnSpPr>
                <a:cxnSpLocks/>
              </p:cNvCxnSpPr>
              <p:nvPr/>
            </p:nvCxnSpPr>
            <p:spPr>
              <a:xfrm flipV="1">
                <a:off x="1176913" y="1195942"/>
                <a:ext cx="0" cy="424534"/>
              </a:xfrm>
              <a:prstGeom prst="line">
                <a:avLst/>
              </a:prstGeom>
              <a:ln w="19050" cmpd="sng">
                <a:solidFill>
                  <a:srgbClr val="FF66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 flipH="1">
                <a:off x="1225168" y="1331590"/>
                <a:ext cx="162616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Rectangle 87"/>
            <p:cNvSpPr>
              <a:spLocks/>
            </p:cNvSpPr>
            <p:nvPr/>
          </p:nvSpPr>
          <p:spPr>
            <a:xfrm>
              <a:off x="4746792" y="1904112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46667" y="5295587"/>
            <a:ext cx="548545" cy="550800"/>
            <a:chOff x="4846667" y="5295587"/>
            <a:chExt cx="548545" cy="550800"/>
          </a:xfrm>
        </p:grpSpPr>
        <p:grpSp>
          <p:nvGrpSpPr>
            <p:cNvPr id="178" name="Group 177"/>
            <p:cNvGrpSpPr/>
            <p:nvPr/>
          </p:nvGrpSpPr>
          <p:grpSpPr>
            <a:xfrm rot="5400000" flipH="1" flipV="1">
              <a:off x="4908671" y="5349051"/>
              <a:ext cx="424537" cy="443871"/>
              <a:chOff x="1176911" y="1195943"/>
              <a:chExt cx="424537" cy="443871"/>
            </a:xfrm>
          </p:grpSpPr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 flipV="1">
                <a:off x="1209674" y="1227470"/>
                <a:ext cx="218446" cy="212266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80" name="Oval 179"/>
              <p:cNvSpPr>
                <a:spLocks/>
              </p:cNvSpPr>
              <p:nvPr/>
            </p:nvSpPr>
            <p:spPr>
              <a:xfrm flipV="1">
                <a:off x="1212832" y="1489573"/>
                <a:ext cx="185470" cy="15024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 flipV="1">
                <a:off x="1428124" y="1227471"/>
                <a:ext cx="173324" cy="2122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2" name="Straight Connector 181"/>
              <p:cNvCxnSpPr>
                <a:cxnSpLocks/>
              </p:cNvCxnSpPr>
              <p:nvPr/>
            </p:nvCxnSpPr>
            <p:spPr>
              <a:xfrm flipV="1">
                <a:off x="1176911" y="1195943"/>
                <a:ext cx="0" cy="424534"/>
              </a:xfrm>
              <a:prstGeom prst="line">
                <a:avLst/>
              </a:prstGeom>
              <a:ln w="19050" cmpd="sng">
                <a:solidFill>
                  <a:srgbClr val="FF66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 flipH="1">
                <a:off x="1225168" y="1331590"/>
                <a:ext cx="162616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/>
            <p:cNvSpPr/>
            <p:nvPr/>
          </p:nvSpPr>
          <p:spPr>
            <a:xfrm>
              <a:off x="4846667" y="5295587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235414" y="5281002"/>
            <a:ext cx="540000" cy="547200"/>
            <a:chOff x="1235414" y="5281002"/>
            <a:chExt cx="540000" cy="547200"/>
          </a:xfrm>
        </p:grpSpPr>
        <p:grpSp>
          <p:nvGrpSpPr>
            <p:cNvPr id="166" name="Group 165"/>
            <p:cNvGrpSpPr/>
            <p:nvPr/>
          </p:nvGrpSpPr>
          <p:grpSpPr>
            <a:xfrm flipH="1">
              <a:off x="1273132" y="5342335"/>
              <a:ext cx="464564" cy="424534"/>
              <a:chOff x="1176911" y="1206450"/>
              <a:chExt cx="464564" cy="424534"/>
            </a:xfrm>
          </p:grpSpPr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 flipV="1">
                <a:off x="1209673" y="1227470"/>
                <a:ext cx="218446" cy="14157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168" name="Oval 167"/>
              <p:cNvSpPr>
                <a:spLocks/>
              </p:cNvSpPr>
              <p:nvPr/>
            </p:nvSpPr>
            <p:spPr>
              <a:xfrm flipV="1">
                <a:off x="1212825" y="1445115"/>
                <a:ext cx="215297" cy="1579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 flipV="1">
                <a:off x="1428121" y="1227468"/>
                <a:ext cx="213354" cy="14157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0" name="Straight Connector 169"/>
              <p:cNvCxnSpPr>
                <a:cxnSpLocks/>
              </p:cNvCxnSpPr>
              <p:nvPr/>
            </p:nvCxnSpPr>
            <p:spPr>
              <a:xfrm flipV="1">
                <a:off x="1176911" y="1206450"/>
                <a:ext cx="0" cy="424534"/>
              </a:xfrm>
              <a:prstGeom prst="line">
                <a:avLst/>
              </a:prstGeom>
              <a:ln w="19050" cmpd="sng">
                <a:solidFill>
                  <a:srgbClr val="FF66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 flipH="1">
                <a:off x="1225168" y="1293490"/>
                <a:ext cx="162616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Rectangle 95"/>
            <p:cNvSpPr/>
            <p:nvPr/>
          </p:nvSpPr>
          <p:spPr>
            <a:xfrm>
              <a:off x="1235414" y="5281002"/>
              <a:ext cx="540000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38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Equalize</a:t>
            </a:r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668740" y="3002507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3166" y="300250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width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540396" y="300250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66415" y="5781502"/>
            <a:ext cx="331200" cy="332173"/>
            <a:chOff x="1133610" y="2374824"/>
            <a:chExt cx="331200" cy="332173"/>
          </a:xfrm>
        </p:grpSpPr>
        <p:sp>
          <p:nvSpPr>
            <p:cNvPr id="16" name="Rounded Rectangle 76"/>
            <p:cNvSpPr>
              <a:spLocks/>
            </p:cNvSpPr>
            <p:nvPr/>
          </p:nvSpPr>
          <p:spPr>
            <a:xfrm>
              <a:off x="1133610" y="2591797"/>
              <a:ext cx="331200" cy="115200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19" name="Rounded Rectangle 18"/>
            <p:cNvSpPr>
              <a:spLocks/>
            </p:cNvSpPr>
            <p:nvPr/>
          </p:nvSpPr>
          <p:spPr>
            <a:xfrm>
              <a:off x="1133610" y="2465283"/>
              <a:ext cx="331200" cy="792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/>
            <p:cNvSpPr>
              <a:spLocks/>
            </p:cNvSpPr>
            <p:nvPr/>
          </p:nvSpPr>
          <p:spPr>
            <a:xfrm>
              <a:off x="1133610" y="2374824"/>
              <a:ext cx="331200" cy="468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7242981" y="5762989"/>
            <a:ext cx="331200" cy="332173"/>
            <a:chOff x="1133610" y="2374824"/>
            <a:chExt cx="331200" cy="332173"/>
          </a:xfrm>
        </p:grpSpPr>
        <p:sp>
          <p:nvSpPr>
            <p:cNvPr id="23" name="Rounded Rectangle 76"/>
            <p:cNvSpPr>
              <a:spLocks/>
            </p:cNvSpPr>
            <p:nvPr/>
          </p:nvSpPr>
          <p:spPr>
            <a:xfrm>
              <a:off x="1133610" y="2591797"/>
              <a:ext cx="331200" cy="115200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24" name="Rounded Rectangle 23"/>
            <p:cNvSpPr>
              <a:spLocks/>
            </p:cNvSpPr>
            <p:nvPr/>
          </p:nvSpPr>
          <p:spPr>
            <a:xfrm>
              <a:off x="1133610" y="2465283"/>
              <a:ext cx="331200" cy="792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>
              <a:spLocks/>
            </p:cNvSpPr>
            <p:nvPr/>
          </p:nvSpPr>
          <p:spPr>
            <a:xfrm>
              <a:off x="1133610" y="2374824"/>
              <a:ext cx="331200" cy="46800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91934" y="5780628"/>
            <a:ext cx="329508" cy="332821"/>
            <a:chOff x="6126239" y="2351808"/>
            <a:chExt cx="329508" cy="332821"/>
          </a:xfrm>
        </p:grpSpPr>
        <p:sp>
          <p:nvSpPr>
            <p:cNvPr id="20" name="Rounded Rectangle 76"/>
            <p:cNvSpPr>
              <a:spLocks/>
            </p:cNvSpPr>
            <p:nvPr/>
          </p:nvSpPr>
          <p:spPr>
            <a:xfrm>
              <a:off x="6126239" y="2591797"/>
              <a:ext cx="327600" cy="92832"/>
            </a:xfrm>
            <a:prstGeom prst="roundRect">
              <a:avLst/>
            </a:prstGeom>
            <a:solidFill>
              <a:srgbClr val="F79645"/>
            </a:solidFill>
            <a:ln w="9525">
              <a:solidFill>
                <a:srgbClr val="F79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21" name="Rounded Rectangle 20"/>
            <p:cNvSpPr>
              <a:spLocks/>
            </p:cNvSpPr>
            <p:nvPr/>
          </p:nvSpPr>
          <p:spPr>
            <a:xfrm>
              <a:off x="6126239" y="2471802"/>
              <a:ext cx="327600" cy="92832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/>
            <p:cNvSpPr>
              <a:spLocks/>
            </p:cNvSpPr>
            <p:nvPr/>
          </p:nvSpPr>
          <p:spPr>
            <a:xfrm>
              <a:off x="6128147" y="2351808"/>
              <a:ext cx="327600" cy="92832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49938" y="2061574"/>
            <a:ext cx="548545" cy="547200"/>
            <a:chOff x="849938" y="2061574"/>
            <a:chExt cx="548545" cy="547200"/>
          </a:xfrm>
        </p:grpSpPr>
        <p:grpSp>
          <p:nvGrpSpPr>
            <p:cNvPr id="57" name="Group 56"/>
            <p:cNvGrpSpPr>
              <a:grpSpLocks noChangeAspect="1"/>
            </p:cNvGrpSpPr>
            <p:nvPr/>
          </p:nvGrpSpPr>
          <p:grpSpPr>
            <a:xfrm>
              <a:off x="875810" y="2151298"/>
              <a:ext cx="496800" cy="367752"/>
              <a:chOff x="860034" y="2103917"/>
              <a:chExt cx="496800" cy="367752"/>
            </a:xfrm>
          </p:grpSpPr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 flipV="1">
                <a:off x="886367" y="2107699"/>
                <a:ext cx="237844" cy="15414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 flipV="1">
                <a:off x="860034" y="2314043"/>
                <a:ext cx="227867" cy="15414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Hexagon 28"/>
              <p:cNvSpPr>
                <a:spLocks noChangeAspect="1"/>
              </p:cNvSpPr>
              <p:nvPr/>
            </p:nvSpPr>
            <p:spPr>
              <a:xfrm flipV="1">
                <a:off x="1124537" y="2258248"/>
                <a:ext cx="232297" cy="154144"/>
              </a:xfrm>
              <a:prstGeom prst="hexagon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rot="16200000" flipH="1">
                <a:off x="923459" y="2182973"/>
                <a:ext cx="158112" cy="0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16200000" flipH="1">
                <a:off x="897127" y="2392613"/>
                <a:ext cx="158112" cy="0"/>
              </a:xfrm>
              <a:prstGeom prst="straightConnector1">
                <a:avLst/>
              </a:prstGeom>
              <a:ln w="15875">
                <a:solidFill>
                  <a:srgbClr val="FF6600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rot="16200000" flipH="1">
                <a:off x="1161629" y="2335320"/>
                <a:ext cx="158112" cy="0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849938" y="2061574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/>
          <p:cNvSpPr>
            <a:spLocks noChangeAspect="1"/>
          </p:cNvSpPr>
          <p:nvPr/>
        </p:nvSpPr>
        <p:spPr>
          <a:xfrm>
            <a:off x="3578663" y="2335174"/>
            <a:ext cx="548545" cy="547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3602790" y="2425436"/>
            <a:ext cx="496806" cy="366676"/>
            <a:chOff x="4668301" y="2598778"/>
            <a:chExt cx="500286" cy="366676"/>
          </a:xfrm>
        </p:grpSpPr>
        <p:sp>
          <p:nvSpPr>
            <p:cNvPr id="51" name="Rectangle 50"/>
            <p:cNvSpPr>
              <a:spLocks noChangeAspect="1"/>
            </p:cNvSpPr>
            <p:nvPr/>
          </p:nvSpPr>
          <p:spPr>
            <a:xfrm flipV="1">
              <a:off x="4695316" y="2598778"/>
              <a:ext cx="228974" cy="14839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 flipV="1">
              <a:off x="4668301" y="2810561"/>
              <a:ext cx="228974" cy="1548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53" name="Hexagon 52"/>
            <p:cNvSpPr>
              <a:spLocks noChangeAspect="1"/>
            </p:cNvSpPr>
            <p:nvPr/>
          </p:nvSpPr>
          <p:spPr>
            <a:xfrm flipV="1">
              <a:off x="4939613" y="2753270"/>
              <a:ext cx="228974" cy="151938"/>
            </a:xfrm>
            <a:prstGeom prst="hexagon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Arrow Connector 53"/>
            <p:cNvCxnSpPr>
              <a:cxnSpLocks noChangeAspect="1"/>
            </p:cNvCxnSpPr>
            <p:nvPr/>
          </p:nvCxnSpPr>
          <p:spPr>
            <a:xfrm flipH="1">
              <a:off x="4721117" y="2672975"/>
              <a:ext cx="177373" cy="0"/>
            </a:xfrm>
            <a:prstGeom prst="straightConnector1">
              <a:avLst/>
            </a:prstGeom>
            <a:ln w="15875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 flipH="1">
              <a:off x="4694113" y="2888007"/>
              <a:ext cx="177373" cy="0"/>
            </a:xfrm>
            <a:prstGeom prst="straightConnector1">
              <a:avLst/>
            </a:prstGeom>
            <a:ln w="15875">
              <a:solidFill>
                <a:srgbClr val="FF66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 noChangeAspect="1"/>
            </p:cNvCxnSpPr>
            <p:nvPr/>
          </p:nvCxnSpPr>
          <p:spPr>
            <a:xfrm flipH="1">
              <a:off x="4965412" y="2829240"/>
              <a:ext cx="177373" cy="0"/>
            </a:xfrm>
            <a:prstGeom prst="straightConnector1">
              <a:avLst/>
            </a:prstGeom>
            <a:ln w="15875">
              <a:solidFill>
                <a:schemeClr val="bg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577358" y="2407993"/>
            <a:ext cx="548545" cy="547200"/>
            <a:chOff x="6577358" y="2407993"/>
            <a:chExt cx="548545" cy="547200"/>
          </a:xfrm>
        </p:grpSpPr>
        <p:grpSp>
          <p:nvGrpSpPr>
            <p:cNvPr id="60" name="Group 59"/>
            <p:cNvGrpSpPr>
              <a:grpSpLocks/>
            </p:cNvGrpSpPr>
            <p:nvPr/>
          </p:nvGrpSpPr>
          <p:grpSpPr>
            <a:xfrm>
              <a:off x="6603230" y="2497993"/>
              <a:ext cx="496800" cy="367200"/>
              <a:chOff x="6742795" y="2288904"/>
              <a:chExt cx="496800" cy="367200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 flipV="1">
                <a:off x="6769617" y="2288904"/>
                <a:ext cx="227382" cy="1486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 flipV="1">
                <a:off x="6742795" y="2500990"/>
                <a:ext cx="227382" cy="15511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4" name="Hexagon 43"/>
              <p:cNvSpPr>
                <a:spLocks noChangeAspect="1"/>
              </p:cNvSpPr>
              <p:nvPr/>
            </p:nvSpPr>
            <p:spPr>
              <a:xfrm flipV="1">
                <a:off x="7012213" y="2443617"/>
                <a:ext cx="227382" cy="152155"/>
              </a:xfrm>
              <a:prstGeom prst="hexagon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5" name="Straight Arrow Connector 44"/>
              <p:cNvCxnSpPr>
                <a:cxnSpLocks/>
              </p:cNvCxnSpPr>
              <p:nvPr/>
            </p:nvCxnSpPr>
            <p:spPr>
              <a:xfrm flipH="1">
                <a:off x="6795238" y="2363207"/>
                <a:ext cx="176139" cy="0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headEnd type="triangle" w="sm" len="sm"/>
                <a:tailEnd type="triangle" w="sm" len="sm"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cxnSpLocks/>
              </p:cNvCxnSpPr>
              <p:nvPr/>
            </p:nvCxnSpPr>
            <p:spPr>
              <a:xfrm flipH="1">
                <a:off x="6768416" y="2578547"/>
                <a:ext cx="176139" cy="0"/>
              </a:xfrm>
              <a:prstGeom prst="straightConnector1">
                <a:avLst/>
              </a:prstGeom>
              <a:ln w="15875">
                <a:solidFill>
                  <a:srgbClr val="FF6600"/>
                </a:solidFill>
                <a:headEnd type="triangle" w="sm" len="sm"/>
                <a:tailEnd type="triangle" w="sm" len="sm"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cxnSpLocks/>
              </p:cNvCxnSpPr>
              <p:nvPr/>
            </p:nvCxnSpPr>
            <p:spPr>
              <a:xfrm flipH="1">
                <a:off x="7037834" y="2519695"/>
                <a:ext cx="176139" cy="0"/>
              </a:xfrm>
              <a:prstGeom prst="straightConnector1">
                <a:avLst/>
              </a:prstGeom>
              <a:ln w="15875">
                <a:solidFill>
                  <a:schemeClr val="bg1"/>
                </a:solidFill>
                <a:headEnd type="triangle" w="sm" len="sm"/>
                <a:tailEnd type="triangle" w="sm" len="sm"/>
              </a:ln>
              <a:scene3d>
                <a:camera prst="orthographicFront">
                  <a:rot lat="0" lon="0" rev="27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/>
            <p:cNvSpPr>
              <a:spLocks/>
            </p:cNvSpPr>
            <p:nvPr/>
          </p:nvSpPr>
          <p:spPr>
            <a:xfrm>
              <a:off x="6577358" y="2407993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6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to Slide</a:t>
            </a:r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668740" y="3002507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to Width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622397" y="3000184"/>
            <a:ext cx="13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to Height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6615616" y="3000184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 to Fill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1525460" y="6086145"/>
            <a:ext cx="316800" cy="316800"/>
          </a:xfrm>
          <a:prstGeom prst="rect">
            <a:avLst/>
          </a:prstGeom>
          <a:noFill/>
          <a:ln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>
            <a:spLocks noChangeAspect="1"/>
          </p:cNvSpPr>
          <p:nvPr/>
        </p:nvSpPr>
        <p:spPr>
          <a:xfrm>
            <a:off x="1626521" y="6200506"/>
            <a:ext cx="124202" cy="88077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69"/>
          <p:cNvCxnSpPr/>
          <p:nvPr/>
        </p:nvCxnSpPr>
        <p:spPr>
          <a:xfrm flipH="1" flipV="1">
            <a:off x="1537631" y="6248144"/>
            <a:ext cx="90000" cy="618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w="sm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69"/>
          <p:cNvCxnSpPr/>
          <p:nvPr/>
        </p:nvCxnSpPr>
        <p:spPr>
          <a:xfrm rot="10800000" flipH="1" flipV="1">
            <a:off x="1745174" y="6247526"/>
            <a:ext cx="90000" cy="618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w="sm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4500492" y="6086145"/>
            <a:ext cx="316800" cy="316800"/>
            <a:chOff x="4134437" y="2481097"/>
            <a:chExt cx="316800" cy="316800"/>
          </a:xfrm>
        </p:grpSpPr>
        <p:sp>
          <p:nvSpPr>
            <p:cNvPr id="30" name="Rectangle 29"/>
            <p:cNvSpPr>
              <a:spLocks/>
            </p:cNvSpPr>
            <p:nvPr/>
          </p:nvSpPr>
          <p:spPr>
            <a:xfrm>
              <a:off x="4134437" y="2481097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4235498" y="2597839"/>
              <a:ext cx="124202" cy="88077"/>
            </a:xfrm>
            <a:prstGeom prst="roundRect">
              <a:avLst/>
            </a:pr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Arrow Connector 69"/>
            <p:cNvCxnSpPr/>
            <p:nvPr/>
          </p:nvCxnSpPr>
          <p:spPr>
            <a:xfrm rot="5400000" flipH="1" flipV="1">
              <a:off x="4250823" y="2544714"/>
              <a:ext cx="97200" cy="618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69"/>
            <p:cNvCxnSpPr/>
            <p:nvPr/>
          </p:nvCxnSpPr>
          <p:spPr>
            <a:xfrm rot="16200000" flipH="1" flipV="1">
              <a:off x="4248999" y="2737877"/>
              <a:ext cx="97200" cy="618"/>
            </a:xfrm>
            <a:prstGeom prst="straightConnector1">
              <a:avLst/>
            </a:prstGeom>
            <a:ln w="6985">
              <a:solidFill>
                <a:srgbClr val="0070C0"/>
              </a:solidFill>
              <a:round/>
              <a:headEnd w="sm" len="sm"/>
              <a:tailEnd type="stealth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>
            <a:spLocks/>
          </p:cNvSpPr>
          <p:nvPr/>
        </p:nvSpPr>
        <p:spPr>
          <a:xfrm>
            <a:off x="7316836" y="6135025"/>
            <a:ext cx="316800" cy="316800"/>
          </a:xfrm>
          <a:prstGeom prst="rect">
            <a:avLst/>
          </a:prstGeom>
          <a:noFill/>
          <a:ln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7411547" y="6251767"/>
            <a:ext cx="124202" cy="88077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69"/>
          <p:cNvCxnSpPr>
            <a:cxnSpLocks/>
          </p:cNvCxnSpPr>
          <p:nvPr/>
        </p:nvCxnSpPr>
        <p:spPr>
          <a:xfrm rot="60000" flipH="1">
            <a:off x="7334491" y="6150307"/>
            <a:ext cx="281867" cy="291600"/>
          </a:xfrm>
          <a:prstGeom prst="straightConnector1">
            <a:avLst/>
          </a:prstGeom>
          <a:ln w="6985">
            <a:solidFill>
              <a:srgbClr val="0070C0"/>
            </a:solidFill>
            <a:round/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199358" y="6093289"/>
            <a:ext cx="316800" cy="316800"/>
            <a:chOff x="1833303" y="2488241"/>
            <a:chExt cx="316800" cy="316800"/>
          </a:xfrm>
        </p:grpSpPr>
        <p:sp>
          <p:nvSpPr>
            <p:cNvPr id="28" name="Rectangle 27"/>
            <p:cNvSpPr>
              <a:spLocks/>
            </p:cNvSpPr>
            <p:nvPr/>
          </p:nvSpPr>
          <p:spPr>
            <a:xfrm>
              <a:off x="1833303" y="2488241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1957503" y="2612441"/>
              <a:ext cx="68400" cy="68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>
              <a:spLocks/>
            </p:cNvSpPr>
            <p:nvPr/>
          </p:nvSpPr>
          <p:spPr>
            <a:xfrm>
              <a:off x="1853103" y="2604264"/>
              <a:ext cx="277200" cy="86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97822" y="6083764"/>
            <a:ext cx="316800" cy="316800"/>
            <a:chOff x="4631767" y="2478716"/>
            <a:chExt cx="316800" cy="316800"/>
          </a:xfrm>
        </p:grpSpPr>
        <p:sp>
          <p:nvSpPr>
            <p:cNvPr id="42" name="Rectangle 41"/>
            <p:cNvSpPr>
              <a:spLocks/>
            </p:cNvSpPr>
            <p:nvPr/>
          </p:nvSpPr>
          <p:spPr>
            <a:xfrm rot="5400000">
              <a:off x="4631767" y="2478716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>
              <a:spLocks/>
            </p:cNvSpPr>
            <p:nvPr/>
          </p:nvSpPr>
          <p:spPr>
            <a:xfrm rot="5400000">
              <a:off x="4755967" y="2602916"/>
              <a:ext cx="68400" cy="68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>
              <a:spLocks/>
            </p:cNvSpPr>
            <p:nvPr/>
          </p:nvSpPr>
          <p:spPr>
            <a:xfrm rot="5400000">
              <a:off x="4650744" y="2593916"/>
              <a:ext cx="277200" cy="86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43592" y="6135025"/>
            <a:ext cx="316800" cy="316800"/>
            <a:chOff x="7677537" y="2529977"/>
            <a:chExt cx="316800" cy="316800"/>
          </a:xfrm>
        </p:grpSpPr>
        <p:sp>
          <p:nvSpPr>
            <p:cNvPr id="45" name="Rectangle 44"/>
            <p:cNvSpPr>
              <a:spLocks/>
            </p:cNvSpPr>
            <p:nvPr/>
          </p:nvSpPr>
          <p:spPr>
            <a:xfrm>
              <a:off x="7677537" y="2529977"/>
              <a:ext cx="316800" cy="316800"/>
            </a:xfrm>
            <a:prstGeom prst="rect">
              <a:avLst/>
            </a:prstGeom>
            <a:noFill/>
            <a:ln>
              <a:solidFill>
                <a:srgbClr val="F796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>
              <a:spLocks/>
            </p:cNvSpPr>
            <p:nvPr/>
          </p:nvSpPr>
          <p:spPr>
            <a:xfrm>
              <a:off x="7801737" y="2654177"/>
              <a:ext cx="68400" cy="684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>
              <a:spLocks/>
            </p:cNvSpPr>
            <p:nvPr/>
          </p:nvSpPr>
          <p:spPr>
            <a:xfrm>
              <a:off x="7697337" y="2545996"/>
              <a:ext cx="277200" cy="284400"/>
            </a:xfrm>
            <a:prstGeom prst="ellipse">
              <a:avLst/>
            </a:prstGeom>
            <a:solidFill>
              <a:srgbClr val="0070C0">
                <a:alpha val="30000"/>
              </a:srgbClr>
            </a:solidFill>
            <a:ln w="952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>
          <a:xfrm>
            <a:off x="6812429" y="2337375"/>
            <a:ext cx="548545" cy="547200"/>
            <a:chOff x="6812429" y="2337375"/>
            <a:chExt cx="548545" cy="547200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>
            <a:xfrm>
              <a:off x="6834702" y="2440258"/>
              <a:ext cx="504000" cy="341434"/>
              <a:chOff x="6787813" y="2180746"/>
              <a:chExt cx="504000" cy="341434"/>
            </a:xfrm>
          </p:grpSpPr>
          <p:sp>
            <p:nvSpPr>
              <p:cNvPr id="57" name="Oval 56"/>
              <p:cNvSpPr>
                <a:spLocks/>
              </p:cNvSpPr>
              <p:nvPr/>
            </p:nvSpPr>
            <p:spPr>
              <a:xfrm flipV="1">
                <a:off x="6804268" y="2195279"/>
                <a:ext cx="476592" cy="313966"/>
              </a:xfrm>
              <a:prstGeom prst="ellipse">
                <a:avLst/>
              </a:prstGeom>
              <a:solidFill>
                <a:srgbClr val="0070C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>
                <a:off x="6815833" y="2351089"/>
                <a:ext cx="463374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7013002" y="2192199"/>
                <a:ext cx="0" cy="329981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>
                <a:spLocks/>
              </p:cNvSpPr>
              <p:nvPr/>
            </p:nvSpPr>
            <p:spPr>
              <a:xfrm flipV="1">
                <a:off x="6926273" y="2297009"/>
                <a:ext cx="180736" cy="1187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3" name="Rectangle 62"/>
              <p:cNvSpPr>
                <a:spLocks/>
              </p:cNvSpPr>
              <p:nvPr/>
            </p:nvSpPr>
            <p:spPr>
              <a:xfrm>
                <a:off x="6787813" y="2180746"/>
                <a:ext cx="504000" cy="338400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8" name="Rectangle 47"/>
            <p:cNvSpPr>
              <a:spLocks/>
            </p:cNvSpPr>
            <p:nvPr/>
          </p:nvSpPr>
          <p:spPr>
            <a:xfrm>
              <a:off x="6812429" y="2337375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963434" y="2328449"/>
            <a:ext cx="548545" cy="547200"/>
            <a:chOff x="3963434" y="2328449"/>
            <a:chExt cx="548545" cy="547200"/>
          </a:xfrm>
        </p:grpSpPr>
        <p:grpSp>
          <p:nvGrpSpPr>
            <p:cNvPr id="24" name="Group 23"/>
            <p:cNvGrpSpPr/>
            <p:nvPr/>
          </p:nvGrpSpPr>
          <p:grpSpPr>
            <a:xfrm>
              <a:off x="3980943" y="2425649"/>
              <a:ext cx="504000" cy="345600"/>
              <a:chOff x="3980943" y="2425649"/>
              <a:chExt cx="504000" cy="345600"/>
            </a:xfrm>
          </p:grpSpPr>
          <p:sp>
            <p:nvSpPr>
              <p:cNvPr id="65" name="Rounded Rectangle 64"/>
              <p:cNvSpPr>
                <a:spLocks/>
              </p:cNvSpPr>
              <p:nvPr/>
            </p:nvSpPr>
            <p:spPr>
              <a:xfrm flipV="1">
                <a:off x="4013899" y="2443587"/>
                <a:ext cx="338690" cy="313200"/>
              </a:xfrm>
              <a:prstGeom prst="roundRect">
                <a:avLst>
                  <a:gd name="adj" fmla="val 24453"/>
                </a:avLst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66" name="Straight Arrow Connector 65"/>
              <p:cNvCxnSpPr>
                <a:cxnSpLocks/>
              </p:cNvCxnSpPr>
              <p:nvPr/>
            </p:nvCxnSpPr>
            <p:spPr>
              <a:xfrm>
                <a:off x="4184341" y="2442411"/>
                <a:ext cx="0" cy="31320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ounded Rectangle 66"/>
              <p:cNvSpPr>
                <a:spLocks/>
              </p:cNvSpPr>
              <p:nvPr/>
            </p:nvSpPr>
            <p:spPr>
              <a:xfrm flipV="1">
                <a:off x="4013899" y="2553711"/>
                <a:ext cx="338690" cy="7922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8" name="Rectangle 67"/>
              <p:cNvSpPr>
                <a:spLocks/>
              </p:cNvSpPr>
              <p:nvPr/>
            </p:nvSpPr>
            <p:spPr>
              <a:xfrm>
                <a:off x="3980943" y="2425649"/>
                <a:ext cx="504000" cy="345600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0" name="Rectangle 49"/>
            <p:cNvSpPr>
              <a:spLocks/>
            </p:cNvSpPr>
            <p:nvPr/>
          </p:nvSpPr>
          <p:spPr>
            <a:xfrm>
              <a:off x="3963434" y="2328449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45126" y="2377750"/>
            <a:ext cx="548545" cy="547200"/>
            <a:chOff x="1045126" y="2377750"/>
            <a:chExt cx="548545" cy="547200"/>
          </a:xfrm>
        </p:grpSpPr>
        <p:grpSp>
          <p:nvGrpSpPr>
            <p:cNvPr id="26" name="Group 25"/>
            <p:cNvGrpSpPr>
              <a:grpSpLocks/>
            </p:cNvGrpSpPr>
            <p:nvPr/>
          </p:nvGrpSpPr>
          <p:grpSpPr>
            <a:xfrm>
              <a:off x="1067398" y="2480633"/>
              <a:ext cx="504000" cy="341434"/>
              <a:chOff x="844412" y="2012834"/>
              <a:chExt cx="504000" cy="341434"/>
            </a:xfrm>
          </p:grpSpPr>
          <p:sp>
            <p:nvSpPr>
              <p:cNvPr id="49" name="Rounded Rectangle 48"/>
              <p:cNvSpPr>
                <a:spLocks/>
              </p:cNvSpPr>
              <p:nvPr/>
            </p:nvSpPr>
            <p:spPr>
              <a:xfrm flipV="1">
                <a:off x="857757" y="2091014"/>
                <a:ext cx="478812" cy="241437"/>
              </a:xfrm>
              <a:prstGeom prst="roundRect">
                <a:avLst>
                  <a:gd name="adj" fmla="val 41742"/>
                </a:avLst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cxnSpLocks/>
              </p:cNvCxnSpPr>
              <p:nvPr/>
            </p:nvCxnSpPr>
            <p:spPr>
              <a:xfrm>
                <a:off x="861367" y="2215750"/>
                <a:ext cx="470090" cy="0"/>
              </a:xfrm>
              <a:prstGeom prst="straightConnector1">
                <a:avLst/>
              </a:prstGeom>
              <a:ln w="22225">
                <a:solidFill>
                  <a:schemeClr val="bg1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>
                <a:spLocks/>
              </p:cNvSpPr>
              <p:nvPr/>
            </p:nvSpPr>
            <p:spPr>
              <a:xfrm>
                <a:off x="844412" y="2012834"/>
                <a:ext cx="504000" cy="341434"/>
              </a:xfrm>
              <a:prstGeom prst="rect">
                <a:avLst/>
              </a:prstGeom>
              <a:noFill/>
              <a:ln w="22225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9" name="Rounded Rectangle 58"/>
              <p:cNvSpPr>
                <a:spLocks/>
              </p:cNvSpPr>
              <p:nvPr/>
            </p:nvSpPr>
            <p:spPr>
              <a:xfrm flipV="1">
                <a:off x="1001330" y="2091013"/>
                <a:ext cx="158908" cy="241437"/>
              </a:xfrm>
              <a:prstGeom prst="roundRect">
                <a:avLst>
                  <a:gd name="adj" fmla="val 40898"/>
                </a:avLst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200" rtlCol="0" anchor="ctr" anchorCtr="0"/>
              <a:lstStyle/>
              <a:p>
                <a:pPr algn="ctr"/>
                <a:endParaRPr lang="en-US" sz="800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52" name="Rectangle 51"/>
            <p:cNvSpPr>
              <a:spLocks/>
            </p:cNvSpPr>
            <p:nvPr/>
          </p:nvSpPr>
          <p:spPr>
            <a:xfrm>
              <a:off x="1045126" y="2377750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18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Aspect Ratio</a:t>
            </a:r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4645332" y="612407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5086" y="6143086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Unlock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966139" y="6121756"/>
            <a:ext cx="89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Restore</a:t>
            </a:r>
          </a:p>
        </p:txBody>
      </p:sp>
      <p:sp>
        <p:nvSpPr>
          <p:cNvPr id="7" name="Rounded Rectangle 76"/>
          <p:cNvSpPr>
            <a:spLocks noChangeAspect="1"/>
          </p:cNvSpPr>
          <p:nvPr/>
        </p:nvSpPr>
        <p:spPr>
          <a:xfrm>
            <a:off x="4772894" y="5916737"/>
            <a:ext cx="331200" cy="15821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24" name="Arc 23"/>
          <p:cNvSpPr>
            <a:spLocks/>
          </p:cNvSpPr>
          <p:nvPr/>
        </p:nvSpPr>
        <p:spPr>
          <a:xfrm>
            <a:off x="4817967" y="5747945"/>
            <a:ext cx="238125" cy="331200"/>
          </a:xfrm>
          <a:prstGeom prst="arc">
            <a:avLst>
              <a:gd name="adj1" fmla="val 10860918"/>
              <a:gd name="adj2" fmla="val 20659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915634" y="5955302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5971354" y="5964584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76"/>
          <p:cNvSpPr>
            <a:spLocks noChangeAspect="1"/>
          </p:cNvSpPr>
          <p:nvPr/>
        </p:nvSpPr>
        <p:spPr>
          <a:xfrm>
            <a:off x="5851474" y="5933873"/>
            <a:ext cx="331200" cy="158214"/>
          </a:xfrm>
          <a:prstGeom prst="roundRect">
            <a:avLst/>
          </a:prstGeom>
          <a:solidFill>
            <a:srgbClr val="F79645"/>
          </a:solidFill>
          <a:ln w="9525">
            <a:solidFill>
              <a:srgbClr val="F796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36" name="Arc 35"/>
          <p:cNvSpPr>
            <a:spLocks/>
          </p:cNvSpPr>
          <p:nvPr/>
        </p:nvSpPr>
        <p:spPr>
          <a:xfrm>
            <a:off x="5896547" y="5765081"/>
            <a:ext cx="238125" cy="331200"/>
          </a:xfrm>
          <a:prstGeom prst="arc">
            <a:avLst>
              <a:gd name="adj1" fmla="val 10860918"/>
              <a:gd name="adj2" fmla="val 1923102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994214" y="5972438"/>
            <a:ext cx="45720" cy="81084"/>
          </a:xfrm>
          <a:custGeom>
            <a:avLst/>
            <a:gdLst>
              <a:gd name="connsiteX0" fmla="*/ 22860 w 45720"/>
              <a:gd name="connsiteY0" fmla="*/ 0 h 81084"/>
              <a:gd name="connsiteX1" fmla="*/ 45720 w 45720"/>
              <a:gd name="connsiteY1" fmla="*/ 22860 h 81084"/>
              <a:gd name="connsiteX2" fmla="*/ 39024 w 45720"/>
              <a:gd name="connsiteY2" fmla="*/ 39025 h 81084"/>
              <a:gd name="connsiteX3" fmla="*/ 24395 w 45720"/>
              <a:gd name="connsiteY3" fmla="*/ 45084 h 81084"/>
              <a:gd name="connsiteX4" fmla="*/ 27659 w 45720"/>
              <a:gd name="connsiteY4" fmla="*/ 45084 h 81084"/>
              <a:gd name="connsiteX5" fmla="*/ 30059 w 45720"/>
              <a:gd name="connsiteY5" fmla="*/ 47484 h 81084"/>
              <a:gd name="connsiteX6" fmla="*/ 30059 w 45720"/>
              <a:gd name="connsiteY6" fmla="*/ 78684 h 81084"/>
              <a:gd name="connsiteX7" fmla="*/ 27659 w 45720"/>
              <a:gd name="connsiteY7" fmla="*/ 81084 h 81084"/>
              <a:gd name="connsiteX8" fmla="*/ 18059 w 45720"/>
              <a:gd name="connsiteY8" fmla="*/ 81084 h 81084"/>
              <a:gd name="connsiteX9" fmla="*/ 15659 w 45720"/>
              <a:gd name="connsiteY9" fmla="*/ 78684 h 81084"/>
              <a:gd name="connsiteX10" fmla="*/ 15659 w 45720"/>
              <a:gd name="connsiteY10" fmla="*/ 47484 h 81084"/>
              <a:gd name="connsiteX11" fmla="*/ 18059 w 45720"/>
              <a:gd name="connsiteY11" fmla="*/ 45084 h 81084"/>
              <a:gd name="connsiteX12" fmla="*/ 21325 w 45720"/>
              <a:gd name="connsiteY12" fmla="*/ 45084 h 81084"/>
              <a:gd name="connsiteX13" fmla="*/ 6696 w 45720"/>
              <a:gd name="connsiteY13" fmla="*/ 39025 h 81084"/>
              <a:gd name="connsiteX14" fmla="*/ 0 w 45720"/>
              <a:gd name="connsiteY14" fmla="*/ 22860 h 81084"/>
              <a:gd name="connsiteX15" fmla="*/ 22860 w 45720"/>
              <a:gd name="connsiteY15" fmla="*/ 0 h 81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20" h="81084"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29173"/>
                  <a:pt x="43161" y="34888"/>
                  <a:pt x="39024" y="39025"/>
                </a:cubicBezTo>
                <a:lnTo>
                  <a:pt x="24395" y="45084"/>
                </a:lnTo>
                <a:lnTo>
                  <a:pt x="27659" y="45084"/>
                </a:lnTo>
                <a:cubicBezTo>
                  <a:pt x="28984" y="45084"/>
                  <a:pt x="30059" y="46159"/>
                  <a:pt x="30059" y="47484"/>
                </a:cubicBezTo>
                <a:lnTo>
                  <a:pt x="30059" y="78684"/>
                </a:lnTo>
                <a:cubicBezTo>
                  <a:pt x="30059" y="80009"/>
                  <a:pt x="28984" y="81084"/>
                  <a:pt x="27659" y="81084"/>
                </a:cubicBezTo>
                <a:lnTo>
                  <a:pt x="18059" y="81084"/>
                </a:lnTo>
                <a:cubicBezTo>
                  <a:pt x="16734" y="81084"/>
                  <a:pt x="15659" y="80009"/>
                  <a:pt x="15659" y="78684"/>
                </a:cubicBezTo>
                <a:lnTo>
                  <a:pt x="15659" y="47484"/>
                </a:lnTo>
                <a:cubicBezTo>
                  <a:pt x="15659" y="46159"/>
                  <a:pt x="16734" y="45084"/>
                  <a:pt x="18059" y="45084"/>
                </a:cubicBezTo>
                <a:lnTo>
                  <a:pt x="21325" y="45084"/>
                </a:lnTo>
                <a:lnTo>
                  <a:pt x="6696" y="39025"/>
                </a:lnTo>
                <a:cubicBezTo>
                  <a:pt x="2559" y="34888"/>
                  <a:pt x="0" y="29173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236102" y="5798892"/>
            <a:ext cx="259211" cy="321096"/>
            <a:chOff x="6885579" y="2677320"/>
            <a:chExt cx="259211" cy="321096"/>
          </a:xfrm>
        </p:grpSpPr>
        <p:sp>
          <p:nvSpPr>
            <p:cNvPr id="48" name="Arc 47"/>
            <p:cNvSpPr>
              <a:spLocks noChangeAspect="1"/>
            </p:cNvSpPr>
            <p:nvPr/>
          </p:nvSpPr>
          <p:spPr>
            <a:xfrm rot="574443">
              <a:off x="6885579" y="2784400"/>
              <a:ext cx="214016" cy="214016"/>
            </a:xfrm>
            <a:prstGeom prst="arc">
              <a:avLst>
                <a:gd name="adj1" fmla="val 18889809"/>
                <a:gd name="adj2" fmla="val 10574258"/>
              </a:avLst>
            </a:prstGeom>
            <a:ln w="5715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70C0"/>
                </a:solidFill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 rot="19672056">
              <a:off x="6943190" y="2677320"/>
              <a:ext cx="201600" cy="1908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70C0"/>
                </a:solidFill>
              </a:endParaRPr>
            </a:p>
          </p:txBody>
        </p:sp>
      </p:grpSp>
      <p:sp>
        <p:nvSpPr>
          <p:cNvPr id="23" name="Rectangle 222"/>
          <p:cNvSpPr/>
          <p:nvPr/>
        </p:nvSpPr>
        <p:spPr>
          <a:xfrm>
            <a:off x="1362673" y="3303574"/>
            <a:ext cx="1764112" cy="16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Height to Match Width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25" name="Rectangle 224"/>
          <p:cNvSpPr/>
          <p:nvPr/>
        </p:nvSpPr>
        <p:spPr>
          <a:xfrm>
            <a:off x="6093791" y="3471779"/>
            <a:ext cx="1341112" cy="16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Un-squish Height</a:t>
            </a:r>
            <a:endParaRPr lang="en-SG" sz="1100" dirty="0">
              <a:solidFill>
                <a:schemeClr val="tx1"/>
              </a:solidFill>
            </a:endParaRPr>
          </a:p>
        </p:txBody>
      </p:sp>
      <p:sp>
        <p:nvSpPr>
          <p:cNvPr id="26" name="Rectangle 226"/>
          <p:cNvSpPr/>
          <p:nvPr/>
        </p:nvSpPr>
        <p:spPr>
          <a:xfrm>
            <a:off x="3644441" y="3384218"/>
            <a:ext cx="1764112" cy="16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Width to Match Height</a:t>
            </a:r>
            <a:endParaRPr lang="en-SG" sz="1100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 rot="5400000" flipH="1">
            <a:off x="7824198" y="2720499"/>
            <a:ext cx="697001" cy="616295"/>
            <a:chOff x="6269143" y="2613835"/>
            <a:chExt cx="697001" cy="616295"/>
          </a:xfrm>
        </p:grpSpPr>
        <p:grpSp>
          <p:nvGrpSpPr>
            <p:cNvPr id="13" name="Group 12"/>
            <p:cNvGrpSpPr/>
            <p:nvPr/>
          </p:nvGrpSpPr>
          <p:grpSpPr>
            <a:xfrm>
              <a:off x="6615728" y="2613835"/>
              <a:ext cx="350416" cy="616290"/>
              <a:chOff x="6615728" y="2613835"/>
              <a:chExt cx="350416" cy="616290"/>
            </a:xfrm>
          </p:grpSpPr>
          <p:grpSp>
            <p:nvGrpSpPr>
              <p:cNvPr id="41" name="Group 40"/>
              <p:cNvGrpSpPr/>
              <p:nvPr/>
            </p:nvGrpSpPr>
            <p:grpSpPr>
              <a:xfrm rot="5400000">
                <a:off x="6482791" y="2746772"/>
                <a:ext cx="616290" cy="350416"/>
                <a:chOff x="1737362" y="2466628"/>
                <a:chExt cx="616290" cy="350416"/>
              </a:xfrm>
            </p:grpSpPr>
            <p:sp>
              <p:nvSpPr>
                <p:cNvPr id="43" name="Rectangle 42"/>
                <p:cNvSpPr>
                  <a:spLocks/>
                </p:cNvSpPr>
                <p:nvPr/>
              </p:nvSpPr>
              <p:spPr>
                <a:xfrm flipV="1">
                  <a:off x="1737362" y="2466629"/>
                  <a:ext cx="616290" cy="3504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Rectangle 46"/>
                <p:cNvSpPr>
                  <a:spLocks/>
                </p:cNvSpPr>
                <p:nvPr/>
              </p:nvSpPr>
              <p:spPr>
                <a:xfrm flipV="1">
                  <a:off x="1737366" y="2466628"/>
                  <a:ext cx="410354" cy="350413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/>
                </a:p>
              </p:txBody>
            </p:sp>
          </p:grpSp>
          <p:sp>
            <p:nvSpPr>
              <p:cNvPr id="12" name="Arc 11"/>
              <p:cNvSpPr/>
              <p:nvPr/>
            </p:nvSpPr>
            <p:spPr>
              <a:xfrm>
                <a:off x="6652019" y="2706412"/>
                <a:ext cx="252066" cy="252066"/>
              </a:xfrm>
              <a:prstGeom prst="arc">
                <a:avLst>
                  <a:gd name="adj1" fmla="val 13751800"/>
                  <a:gd name="adj2" fmla="val 7036543"/>
                </a:avLst>
              </a:prstGeom>
              <a:ln w="38100" cmpd="sng">
                <a:solidFill>
                  <a:schemeClr val="bg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Rectangle 43"/>
            <p:cNvSpPr>
              <a:spLocks/>
            </p:cNvSpPr>
            <p:nvPr/>
          </p:nvSpPr>
          <p:spPr>
            <a:xfrm rot="5400000" flipV="1">
              <a:off x="6107790" y="2775193"/>
              <a:ext cx="616290" cy="2935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21543" y="2766235"/>
            <a:ext cx="697001" cy="616295"/>
            <a:chOff x="6269143" y="2613835"/>
            <a:chExt cx="697001" cy="616295"/>
          </a:xfrm>
        </p:grpSpPr>
        <p:grpSp>
          <p:nvGrpSpPr>
            <p:cNvPr id="51" name="Group 50"/>
            <p:cNvGrpSpPr/>
            <p:nvPr/>
          </p:nvGrpSpPr>
          <p:grpSpPr>
            <a:xfrm>
              <a:off x="6615728" y="2613835"/>
              <a:ext cx="350416" cy="616290"/>
              <a:chOff x="6615728" y="2613835"/>
              <a:chExt cx="350416" cy="616290"/>
            </a:xfrm>
          </p:grpSpPr>
          <p:grpSp>
            <p:nvGrpSpPr>
              <p:cNvPr id="54" name="Group 53"/>
              <p:cNvGrpSpPr/>
              <p:nvPr/>
            </p:nvGrpSpPr>
            <p:grpSpPr>
              <a:xfrm rot="5400000">
                <a:off x="6482791" y="2746772"/>
                <a:ext cx="616290" cy="350416"/>
                <a:chOff x="1737362" y="2466628"/>
                <a:chExt cx="616290" cy="350416"/>
              </a:xfrm>
            </p:grpSpPr>
            <p:sp>
              <p:nvSpPr>
                <p:cNvPr id="56" name="Rectangle 55"/>
                <p:cNvSpPr>
                  <a:spLocks/>
                </p:cNvSpPr>
                <p:nvPr/>
              </p:nvSpPr>
              <p:spPr>
                <a:xfrm flipV="1">
                  <a:off x="1737362" y="2466629"/>
                  <a:ext cx="616290" cy="35041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7" name="Rectangle 56"/>
                <p:cNvSpPr>
                  <a:spLocks/>
                </p:cNvSpPr>
                <p:nvPr/>
              </p:nvSpPr>
              <p:spPr>
                <a:xfrm flipV="1">
                  <a:off x="1737366" y="2466628"/>
                  <a:ext cx="410354" cy="350413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/>
                </a:p>
              </p:txBody>
            </p:sp>
          </p:grpSp>
          <p:sp>
            <p:nvSpPr>
              <p:cNvPr id="55" name="Arc 54"/>
              <p:cNvSpPr/>
              <p:nvPr/>
            </p:nvSpPr>
            <p:spPr>
              <a:xfrm>
                <a:off x="6671069" y="2706412"/>
                <a:ext cx="252066" cy="252066"/>
              </a:xfrm>
              <a:prstGeom prst="arc">
                <a:avLst>
                  <a:gd name="adj1" fmla="val 13151607"/>
                  <a:gd name="adj2" fmla="val 6850890"/>
                </a:avLst>
              </a:prstGeom>
              <a:ln w="38100" cmpd="sng">
                <a:solidFill>
                  <a:schemeClr val="bg1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Rectangle 52"/>
            <p:cNvSpPr>
              <a:spLocks/>
            </p:cNvSpPr>
            <p:nvPr/>
          </p:nvSpPr>
          <p:spPr>
            <a:xfrm rot="5400000" flipV="1">
              <a:off x="6107790" y="2775193"/>
              <a:ext cx="616290" cy="2935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Rectangle 224"/>
          <p:cNvSpPr/>
          <p:nvPr/>
        </p:nvSpPr>
        <p:spPr>
          <a:xfrm>
            <a:off x="7549858" y="3457408"/>
            <a:ext cx="1341112" cy="168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Un-squish Width</a:t>
            </a:r>
            <a:endParaRPr lang="en-SG" sz="1100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356114" y="2494820"/>
            <a:ext cx="548545" cy="550800"/>
            <a:chOff x="4356114" y="2494820"/>
            <a:chExt cx="548545" cy="550800"/>
          </a:xfrm>
        </p:grpSpPr>
        <p:grpSp>
          <p:nvGrpSpPr>
            <p:cNvPr id="32" name="Group 31"/>
            <p:cNvGrpSpPr>
              <a:grpSpLocks/>
            </p:cNvGrpSpPr>
            <p:nvPr/>
          </p:nvGrpSpPr>
          <p:grpSpPr>
            <a:xfrm rot="5400000">
              <a:off x="4426986" y="2561420"/>
              <a:ext cx="410400" cy="414000"/>
              <a:chOff x="1712929" y="2528392"/>
              <a:chExt cx="640722" cy="588704"/>
            </a:xfrm>
          </p:grpSpPr>
          <p:sp>
            <p:nvSpPr>
              <p:cNvPr id="33" name="Rectangle 32"/>
              <p:cNvSpPr>
                <a:spLocks/>
              </p:cNvSpPr>
              <p:nvPr/>
            </p:nvSpPr>
            <p:spPr>
              <a:xfrm flipV="1">
                <a:off x="1804325" y="2537920"/>
                <a:ext cx="549326" cy="37384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34" name="Rectangle 33"/>
              <p:cNvSpPr>
                <a:spLocks/>
              </p:cNvSpPr>
              <p:nvPr/>
            </p:nvSpPr>
            <p:spPr>
              <a:xfrm flipV="1">
                <a:off x="1804322" y="2785262"/>
                <a:ext cx="549328" cy="30814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8" name="Straight Connector 37"/>
              <p:cNvCxnSpPr>
                <a:cxnSpLocks/>
              </p:cNvCxnSpPr>
              <p:nvPr/>
            </p:nvCxnSpPr>
            <p:spPr>
              <a:xfrm rot="16200000">
                <a:off x="2078986" y="2818744"/>
                <a:ext cx="0" cy="549328"/>
              </a:xfrm>
              <a:prstGeom prst="line">
                <a:avLst/>
              </a:prstGeom>
              <a:ln w="38100" cmpd="sng">
                <a:solidFill>
                  <a:srgbClr val="FF6600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2075989" y="2537922"/>
                <a:ext cx="0" cy="213425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cxnSpLocks/>
              </p:cNvCxnSpPr>
              <p:nvPr/>
            </p:nvCxnSpPr>
            <p:spPr>
              <a:xfrm rot="16200000">
                <a:off x="1418577" y="2822744"/>
                <a:ext cx="588704" cy="0"/>
              </a:xfrm>
              <a:prstGeom prst="line">
                <a:avLst/>
              </a:prstGeom>
              <a:ln w="38100" cmpd="sng">
                <a:solidFill>
                  <a:srgbClr val="FF6600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Rectangle 121"/>
            <p:cNvSpPr>
              <a:spLocks/>
            </p:cNvSpPr>
            <p:nvPr/>
          </p:nvSpPr>
          <p:spPr>
            <a:xfrm>
              <a:off x="4356114" y="2494820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>
            <a:grpSpLocks noChangeAspect="1"/>
          </p:cNvGrpSpPr>
          <p:nvPr/>
        </p:nvGrpSpPr>
        <p:grpSpPr>
          <a:xfrm>
            <a:off x="2028617" y="2535522"/>
            <a:ext cx="411673" cy="413366"/>
            <a:chOff x="1590542" y="2477117"/>
            <a:chExt cx="763108" cy="616291"/>
          </a:xfrm>
        </p:grpSpPr>
        <p:sp>
          <p:nvSpPr>
            <p:cNvPr id="150" name="Rectangle 149"/>
            <p:cNvSpPr>
              <a:spLocks/>
            </p:cNvSpPr>
            <p:nvPr/>
          </p:nvSpPr>
          <p:spPr>
            <a:xfrm flipV="1">
              <a:off x="1737360" y="2477117"/>
              <a:ext cx="616290" cy="43464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/>
            </a:p>
          </p:txBody>
        </p:sp>
        <p:sp>
          <p:nvSpPr>
            <p:cNvPr id="151" name="Rectangle 150"/>
            <p:cNvSpPr>
              <a:spLocks/>
            </p:cNvSpPr>
            <p:nvPr/>
          </p:nvSpPr>
          <p:spPr>
            <a:xfrm flipV="1">
              <a:off x="1737360" y="2785262"/>
              <a:ext cx="616290" cy="30814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2" name="Straight Connector 151"/>
            <p:cNvCxnSpPr>
              <a:cxnSpLocks/>
            </p:cNvCxnSpPr>
            <p:nvPr/>
          </p:nvCxnSpPr>
          <p:spPr>
            <a:xfrm>
              <a:off x="1737360" y="3093408"/>
              <a:ext cx="616290" cy="0"/>
            </a:xfrm>
            <a:prstGeom prst="line">
              <a:avLst/>
            </a:prstGeom>
            <a:ln w="38100" cmpd="sng">
              <a:solidFill>
                <a:srgbClr val="FF66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2045505" y="2537922"/>
              <a:ext cx="0" cy="21342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cxnSpLocks/>
            </p:cNvCxnSpPr>
            <p:nvPr/>
          </p:nvCxnSpPr>
          <p:spPr>
            <a:xfrm rot="16200000">
              <a:off x="1282397" y="2785262"/>
              <a:ext cx="616290" cy="0"/>
            </a:xfrm>
            <a:prstGeom prst="line">
              <a:avLst/>
            </a:prstGeom>
            <a:ln w="38100" cmpd="sng">
              <a:solidFill>
                <a:srgbClr val="FF6600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ctangle 148"/>
          <p:cNvSpPr>
            <a:spLocks noChangeAspect="1"/>
          </p:cNvSpPr>
          <p:nvPr/>
        </p:nvSpPr>
        <p:spPr>
          <a:xfrm>
            <a:off x="2056512" y="2490835"/>
            <a:ext cx="548545" cy="5508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SLIGHTLY</a:t>
            </a:r>
            <a:endParaRPr lang="en-SG" dirty="0"/>
          </a:p>
        </p:txBody>
      </p:sp>
      <p:sp>
        <p:nvSpPr>
          <p:cNvPr id="44" name="Rectangle 229"/>
          <p:cNvSpPr/>
          <p:nvPr/>
        </p:nvSpPr>
        <p:spPr>
          <a:xfrm>
            <a:off x="3672565" y="4081645"/>
            <a:ext cx="831980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Increase Width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53" name="Rectangle 233"/>
          <p:cNvSpPr/>
          <p:nvPr/>
        </p:nvSpPr>
        <p:spPr>
          <a:xfrm>
            <a:off x="1160925" y="4081645"/>
            <a:ext cx="831980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Increase Height</a:t>
            </a:r>
            <a:endParaRPr lang="en-SG" sz="1050" dirty="0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 rot="5400000">
            <a:off x="4840063" y="3470565"/>
            <a:ext cx="504000" cy="434935"/>
            <a:chOff x="2033802" y="3616447"/>
            <a:chExt cx="553819" cy="440642"/>
          </a:xfrm>
        </p:grpSpPr>
        <p:sp>
          <p:nvSpPr>
            <p:cNvPr id="35" name="Rectangle 34"/>
            <p:cNvSpPr>
              <a:spLocks/>
            </p:cNvSpPr>
            <p:nvPr/>
          </p:nvSpPr>
          <p:spPr>
            <a:xfrm rot="10800000" flipV="1">
              <a:off x="2140167" y="3676650"/>
              <a:ext cx="341092" cy="3804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>
            <a:xfrm rot="10800000" flipV="1">
              <a:off x="2140167" y="3616447"/>
              <a:ext cx="341092" cy="6020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6600"/>
                </a:solidFill>
              </a:endParaRPr>
            </a:p>
          </p:txBody>
        </p:sp>
        <p:sp>
          <p:nvSpPr>
            <p:cNvPr id="37" name="Flowchart: Extract 36"/>
            <p:cNvSpPr>
              <a:spLocks/>
            </p:cNvSpPr>
            <p:nvPr/>
          </p:nvSpPr>
          <p:spPr>
            <a:xfrm rot="10800000">
              <a:off x="2033802" y="3686414"/>
              <a:ext cx="553819" cy="90011"/>
            </a:xfrm>
            <a:prstGeom prst="flowChartExtract">
              <a:avLst/>
            </a:prstGeom>
            <a:solidFill>
              <a:srgbClr val="0070C0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233"/>
          <p:cNvSpPr/>
          <p:nvPr/>
        </p:nvSpPr>
        <p:spPr>
          <a:xfrm>
            <a:off x="2470609" y="4081645"/>
            <a:ext cx="831980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Decrease Height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39" name="Rectangle 229"/>
          <p:cNvSpPr/>
          <p:nvPr/>
        </p:nvSpPr>
        <p:spPr>
          <a:xfrm>
            <a:off x="4711448" y="4081645"/>
            <a:ext cx="831980" cy="248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Decrease Width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4817791" y="3414432"/>
            <a:ext cx="548545" cy="547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57381" y="3392832"/>
            <a:ext cx="548545" cy="550800"/>
            <a:chOff x="3857381" y="3392832"/>
            <a:chExt cx="548545" cy="550800"/>
          </a:xfrm>
        </p:grpSpPr>
        <p:grpSp>
          <p:nvGrpSpPr>
            <p:cNvPr id="26" name="Group 25"/>
            <p:cNvGrpSpPr/>
            <p:nvPr/>
          </p:nvGrpSpPr>
          <p:grpSpPr>
            <a:xfrm rot="5400000" flipH="1">
              <a:off x="3879653" y="3416232"/>
              <a:ext cx="504000" cy="504001"/>
              <a:chOff x="2033803" y="3546473"/>
              <a:chExt cx="553819" cy="510616"/>
            </a:xfrm>
          </p:grpSpPr>
          <p:sp>
            <p:nvSpPr>
              <p:cNvPr id="27" name="Flowchart: Extract 26"/>
              <p:cNvSpPr>
                <a:spLocks/>
              </p:cNvSpPr>
              <p:nvPr/>
            </p:nvSpPr>
            <p:spPr>
              <a:xfrm rot="10800000" flipV="1">
                <a:off x="2033803" y="3546473"/>
                <a:ext cx="553819" cy="100075"/>
              </a:xfrm>
              <a:prstGeom prst="flowChartExtract">
                <a:avLst/>
              </a:prstGeom>
              <a:solidFill>
                <a:srgbClr val="0070C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27"/>
              <p:cNvSpPr>
                <a:spLocks/>
              </p:cNvSpPr>
              <p:nvPr/>
            </p:nvSpPr>
            <p:spPr>
              <a:xfrm rot="10800000" flipV="1">
                <a:off x="2140167" y="3676650"/>
                <a:ext cx="341092" cy="3804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29" name="Rectangle 28"/>
              <p:cNvSpPr>
                <a:spLocks/>
              </p:cNvSpPr>
              <p:nvPr/>
            </p:nvSpPr>
            <p:spPr>
              <a:xfrm rot="10800000" flipV="1">
                <a:off x="2140167" y="3626096"/>
                <a:ext cx="341092" cy="602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</p:grpSp>
        <p:sp>
          <p:nvSpPr>
            <p:cNvPr id="24" name="Rectangle 23"/>
            <p:cNvSpPr>
              <a:spLocks/>
            </p:cNvSpPr>
            <p:nvPr/>
          </p:nvSpPr>
          <p:spPr>
            <a:xfrm>
              <a:off x="3857381" y="3392832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20165" y="3461609"/>
            <a:ext cx="548545" cy="547200"/>
            <a:chOff x="2620165" y="3461609"/>
            <a:chExt cx="548545" cy="547200"/>
          </a:xfrm>
        </p:grpSpPr>
        <p:grpSp>
          <p:nvGrpSpPr>
            <p:cNvPr id="30" name="Group 29"/>
            <p:cNvGrpSpPr>
              <a:grpSpLocks/>
            </p:cNvGrpSpPr>
            <p:nvPr/>
          </p:nvGrpSpPr>
          <p:grpSpPr>
            <a:xfrm>
              <a:off x="2642438" y="3517741"/>
              <a:ext cx="504000" cy="434935"/>
              <a:chOff x="2033802" y="3616447"/>
              <a:chExt cx="553819" cy="440642"/>
            </a:xfrm>
          </p:grpSpPr>
          <p:sp>
            <p:nvSpPr>
              <p:cNvPr id="32" name="Rectangle 31"/>
              <p:cNvSpPr>
                <a:spLocks/>
              </p:cNvSpPr>
              <p:nvPr/>
            </p:nvSpPr>
            <p:spPr>
              <a:xfrm rot="10800000" flipV="1">
                <a:off x="2140167" y="3676650"/>
                <a:ext cx="341092" cy="3804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3" name="Rectangle 32"/>
              <p:cNvSpPr>
                <a:spLocks/>
              </p:cNvSpPr>
              <p:nvPr/>
            </p:nvSpPr>
            <p:spPr>
              <a:xfrm rot="10800000" flipV="1">
                <a:off x="2140167" y="3616447"/>
                <a:ext cx="341092" cy="602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31" name="Flowchart: Extract 30"/>
              <p:cNvSpPr>
                <a:spLocks/>
              </p:cNvSpPr>
              <p:nvPr/>
            </p:nvSpPr>
            <p:spPr>
              <a:xfrm rot="10800000">
                <a:off x="2033802" y="3686414"/>
                <a:ext cx="553819" cy="90011"/>
              </a:xfrm>
              <a:prstGeom prst="flowChartExtract">
                <a:avLst/>
              </a:prstGeom>
              <a:solidFill>
                <a:srgbClr val="0070C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Rectangle 24"/>
            <p:cNvSpPr>
              <a:spLocks/>
            </p:cNvSpPr>
            <p:nvPr/>
          </p:nvSpPr>
          <p:spPr>
            <a:xfrm>
              <a:off x="2620165" y="3461609"/>
              <a:ext cx="548545" cy="5472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02641" y="3423312"/>
            <a:ext cx="548545" cy="550800"/>
            <a:chOff x="1302641" y="3423312"/>
            <a:chExt cx="548545" cy="55080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>
            <a:xfrm>
              <a:off x="1324914" y="3444911"/>
              <a:ext cx="504000" cy="504001"/>
              <a:chOff x="2033802" y="3546473"/>
              <a:chExt cx="553819" cy="510616"/>
            </a:xfrm>
          </p:grpSpPr>
          <p:sp>
            <p:nvSpPr>
              <p:cNvPr id="59" name="Flowchart: Extract 58"/>
              <p:cNvSpPr>
                <a:spLocks/>
              </p:cNvSpPr>
              <p:nvPr/>
            </p:nvSpPr>
            <p:spPr>
              <a:xfrm rot="10800000" flipV="1">
                <a:off x="2033802" y="3546473"/>
                <a:ext cx="553819" cy="100075"/>
              </a:xfrm>
              <a:prstGeom prst="flowChartExtract">
                <a:avLst/>
              </a:prstGeom>
              <a:solidFill>
                <a:srgbClr val="0070C0"/>
              </a:solidFill>
              <a:ln w="19050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ectangle 59"/>
              <p:cNvSpPr>
                <a:spLocks/>
              </p:cNvSpPr>
              <p:nvPr/>
            </p:nvSpPr>
            <p:spPr>
              <a:xfrm rot="10800000" flipV="1">
                <a:off x="2140167" y="3676650"/>
                <a:ext cx="341092" cy="3804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660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15" name="Rectangle 14"/>
              <p:cNvSpPr>
                <a:spLocks/>
              </p:cNvSpPr>
              <p:nvPr/>
            </p:nvSpPr>
            <p:spPr>
              <a:xfrm rot="10800000" flipV="1">
                <a:off x="2140167" y="3626098"/>
                <a:ext cx="341092" cy="60204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6600"/>
                  </a:solidFill>
                </a:endParaRPr>
              </a:p>
            </p:txBody>
          </p:sp>
        </p:grpSp>
        <p:sp>
          <p:nvSpPr>
            <p:cNvPr id="40" name="Rectangle 39"/>
            <p:cNvSpPr>
              <a:spLocks/>
            </p:cNvSpPr>
            <p:nvPr/>
          </p:nvSpPr>
          <p:spPr>
            <a:xfrm>
              <a:off x="1302641" y="3423312"/>
              <a:ext cx="548545" cy="5508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2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TO PROPORTION BY …</a:t>
            </a:r>
            <a:endParaRPr lang="en-SG" dirty="0"/>
          </a:p>
        </p:txBody>
      </p:sp>
      <p:sp>
        <p:nvSpPr>
          <p:cNvPr id="44" name="Rectangle 229"/>
          <p:cNvSpPr/>
          <p:nvPr/>
        </p:nvSpPr>
        <p:spPr>
          <a:xfrm>
            <a:off x="1828276" y="4137862"/>
            <a:ext cx="1107366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Width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53" name="Rectangle 233"/>
          <p:cNvSpPr/>
          <p:nvPr/>
        </p:nvSpPr>
        <p:spPr>
          <a:xfrm>
            <a:off x="3567587" y="4137862"/>
            <a:ext cx="1107366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Height</a:t>
            </a:r>
            <a:endParaRPr lang="en-SG" sz="1050" dirty="0">
              <a:solidFill>
                <a:schemeClr val="tx1"/>
              </a:solidFill>
            </a:endParaRPr>
          </a:p>
        </p:txBody>
      </p:sp>
      <p:sp>
        <p:nvSpPr>
          <p:cNvPr id="54" name="Rectangle 234"/>
          <p:cNvSpPr/>
          <p:nvPr/>
        </p:nvSpPr>
        <p:spPr>
          <a:xfrm>
            <a:off x="5138731" y="4131395"/>
            <a:ext cx="1107366" cy="1541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Area</a:t>
            </a:r>
            <a:endParaRPr lang="en-SG" sz="1050" dirty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033804" y="3546474"/>
            <a:ext cx="553819" cy="550544"/>
            <a:chOff x="2033804" y="3546474"/>
            <a:chExt cx="553819" cy="550544"/>
          </a:xfrm>
        </p:grpSpPr>
        <p:sp>
          <p:nvSpPr>
            <p:cNvPr id="59" name="Rectangle 58"/>
            <p:cNvSpPr>
              <a:spLocks/>
            </p:cNvSpPr>
            <p:nvPr/>
          </p:nvSpPr>
          <p:spPr>
            <a:xfrm rot="10800000" flipV="1">
              <a:off x="2033804" y="3546474"/>
              <a:ext cx="553819" cy="25966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0" name="Rectangle 59"/>
            <p:cNvSpPr>
              <a:spLocks/>
            </p:cNvSpPr>
            <p:nvPr/>
          </p:nvSpPr>
          <p:spPr>
            <a:xfrm rot="10800000" flipV="1">
              <a:off x="2033807" y="3851858"/>
              <a:ext cx="283261" cy="24516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6600"/>
                  </a:solidFill>
                </a:rPr>
                <a:t>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20414" y="3508072"/>
            <a:ext cx="553813" cy="550544"/>
            <a:chOff x="2033807" y="3546474"/>
            <a:chExt cx="553813" cy="550544"/>
          </a:xfrm>
        </p:grpSpPr>
        <p:sp>
          <p:nvSpPr>
            <p:cNvPr id="20" name="Rectangle 19"/>
            <p:cNvSpPr>
              <a:spLocks/>
            </p:cNvSpPr>
            <p:nvPr/>
          </p:nvSpPr>
          <p:spPr>
            <a:xfrm rot="10800000" flipV="1">
              <a:off x="2361541" y="3546474"/>
              <a:ext cx="226079" cy="54901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>
            <a:xfrm rot="10800000" flipV="1">
              <a:off x="2033807" y="3820982"/>
              <a:ext cx="276936" cy="2760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6600"/>
                  </a:solidFill>
                </a:rPr>
                <a:t>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15506" y="3441350"/>
            <a:ext cx="553813" cy="494686"/>
            <a:chOff x="2033806" y="3546474"/>
            <a:chExt cx="553813" cy="494686"/>
          </a:xfrm>
        </p:grpSpPr>
        <p:sp>
          <p:nvSpPr>
            <p:cNvPr id="23" name="Flowchart: Connector 22"/>
            <p:cNvSpPr>
              <a:spLocks/>
            </p:cNvSpPr>
            <p:nvPr/>
          </p:nvSpPr>
          <p:spPr>
            <a:xfrm rot="10800000" flipV="1">
              <a:off x="2243408" y="3546474"/>
              <a:ext cx="344211" cy="341230"/>
            </a:xfrm>
            <a:prstGeom prst="flowChartConnector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Flowchart: Connector 23"/>
            <p:cNvSpPr>
              <a:spLocks/>
            </p:cNvSpPr>
            <p:nvPr/>
          </p:nvSpPr>
          <p:spPr>
            <a:xfrm rot="10800000" flipV="1">
              <a:off x="2033806" y="3820982"/>
              <a:ext cx="233617" cy="220178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rgbClr val="FF660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6600"/>
                  </a:solidFill>
                </a:rPr>
                <a:t>1</a:t>
              </a:r>
              <a:endParaRPr lang="en-US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7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Symmetric</a:t>
            </a:r>
            <a:endParaRPr lang="en-US" dirty="0"/>
          </a:p>
        </p:txBody>
      </p:sp>
      <p:sp>
        <p:nvSpPr>
          <p:cNvPr id="3" name="Oval 2"/>
          <p:cNvSpPr>
            <a:spLocks/>
          </p:cNvSpPr>
          <p:nvPr/>
        </p:nvSpPr>
        <p:spPr>
          <a:xfrm>
            <a:off x="1199139" y="221888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"/>
          <p:cNvSpPr>
            <a:spLocks/>
          </p:cNvSpPr>
          <p:nvPr/>
        </p:nvSpPr>
        <p:spPr>
          <a:xfrm flipH="1">
            <a:off x="1008842" y="221888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243914" y="2329222"/>
            <a:ext cx="45275" cy="14619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50" dirty="0">
                <a:solidFill>
                  <a:srgbClr val="0070C0"/>
                </a:solidFill>
              </a:rPr>
              <a:t>▴</a:t>
            </a:r>
            <a:endParaRPr lang="en-US" sz="950" dirty="0"/>
          </a:p>
        </p:txBody>
      </p:sp>
      <p:sp>
        <p:nvSpPr>
          <p:cNvPr id="4" name="TextBox 3"/>
          <p:cNvSpPr txBox="1"/>
          <p:nvPr/>
        </p:nvSpPr>
        <p:spPr>
          <a:xfrm>
            <a:off x="668740" y="3002507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left</a:t>
            </a:r>
          </a:p>
        </p:txBody>
      </p:sp>
      <p:sp>
        <p:nvSpPr>
          <p:cNvPr id="8" name="Oval 2"/>
          <p:cNvSpPr>
            <a:spLocks/>
          </p:cNvSpPr>
          <p:nvPr/>
        </p:nvSpPr>
        <p:spPr>
          <a:xfrm>
            <a:off x="1187765" y="477329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2"/>
          <p:cNvSpPr>
            <a:spLocks/>
          </p:cNvSpPr>
          <p:nvPr/>
        </p:nvSpPr>
        <p:spPr>
          <a:xfrm flipH="1">
            <a:off x="1378468" y="477329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246829" y="4883632"/>
            <a:ext cx="45275" cy="14619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50" dirty="0">
                <a:solidFill>
                  <a:srgbClr val="0070C0"/>
                </a:solidFill>
              </a:rPr>
              <a:t>▴</a:t>
            </a:r>
            <a:endParaRPr lang="en-US" sz="950" dirty="0"/>
          </a:p>
        </p:txBody>
      </p:sp>
      <p:sp>
        <p:nvSpPr>
          <p:cNvPr id="11" name="TextBox 10"/>
          <p:cNvSpPr txBox="1"/>
          <p:nvPr/>
        </p:nvSpPr>
        <p:spPr>
          <a:xfrm>
            <a:off x="601471" y="5313907"/>
            <a:ext cx="16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right</a:t>
            </a:r>
          </a:p>
        </p:txBody>
      </p:sp>
      <p:sp>
        <p:nvSpPr>
          <p:cNvPr id="12" name="Oval 2"/>
          <p:cNvSpPr>
            <a:spLocks/>
          </p:cNvSpPr>
          <p:nvPr/>
        </p:nvSpPr>
        <p:spPr>
          <a:xfrm>
            <a:off x="4324079" y="2381541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" rtlCol="0" anchor="b" anchorCtr="0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▴</a:t>
            </a:r>
            <a:endParaRPr lang="en-US" sz="900" dirty="0"/>
          </a:p>
        </p:txBody>
      </p:sp>
      <p:sp>
        <p:nvSpPr>
          <p:cNvPr id="24" name="Oval 2"/>
          <p:cNvSpPr>
            <a:spLocks/>
          </p:cNvSpPr>
          <p:nvPr/>
        </p:nvSpPr>
        <p:spPr>
          <a:xfrm flipV="1">
            <a:off x="4324079" y="2191037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"/>
          <p:cNvSpPr>
            <a:spLocks/>
          </p:cNvSpPr>
          <p:nvPr/>
        </p:nvSpPr>
        <p:spPr>
          <a:xfrm>
            <a:off x="4490994" y="5015887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" rtlCol="0" anchor="b" anchorCtr="0"/>
          <a:lstStyle/>
          <a:p>
            <a:pPr algn="ctr"/>
            <a:endParaRPr lang="en-US" sz="900" dirty="0"/>
          </a:p>
        </p:txBody>
      </p:sp>
      <p:sp>
        <p:nvSpPr>
          <p:cNvPr id="26" name="Oval 2"/>
          <p:cNvSpPr>
            <a:spLocks/>
          </p:cNvSpPr>
          <p:nvPr/>
        </p:nvSpPr>
        <p:spPr>
          <a:xfrm flipV="1">
            <a:off x="4490994" y="4825383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97429" y="2996440"/>
            <a:ext cx="155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top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94625" y="5293982"/>
            <a:ext cx="193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bottom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4653192" y="4855388"/>
            <a:ext cx="45275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▴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033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5154</TotalTime>
  <Words>149</Words>
  <Application>Microsoft Office PowerPoint</Application>
  <PresentationFormat>On-screen Show (4:3)</PresentationFormat>
  <Paragraphs>82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Stretch / Shrink</vt:lpstr>
      <vt:lpstr>Equalize</vt:lpstr>
      <vt:lpstr>Fit to Slide</vt:lpstr>
      <vt:lpstr>Adjust Aspect Ratio</vt:lpstr>
      <vt:lpstr>ADJUST SLIGHTLY</vt:lpstr>
      <vt:lpstr>RESIZE TO PROPORTION BY …</vt:lpstr>
      <vt:lpstr>Make Symmetric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laowu .</cp:lastModifiedBy>
  <cp:revision>284</cp:revision>
  <dcterms:created xsi:type="dcterms:W3CDTF">2006-08-16T00:00:00Z</dcterms:created>
  <dcterms:modified xsi:type="dcterms:W3CDTF">2016-03-24T06:00:40Z</dcterms:modified>
</cp:coreProperties>
</file>