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4" r:id="rId3"/>
    <p:sldId id="271" r:id="rId4"/>
    <p:sldId id="276" r:id="rId5"/>
    <p:sldId id="278" r:id="rId6"/>
    <p:sldId id="272" r:id="rId7"/>
    <p:sldId id="268" r:id="rId8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96" y="-102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" y="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Specify start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position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20428812">
            <a:off x="273614" y="597703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9" name="Chevron 18"/>
          <p:cNvSpPr/>
          <p:nvPr/>
        </p:nvSpPr>
        <p:spPr>
          <a:xfrm>
            <a:off x="404475" y="12192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20" name="Chevron 19"/>
          <p:cNvSpPr/>
          <p:nvPr/>
        </p:nvSpPr>
        <p:spPr>
          <a:xfrm rot="1372605">
            <a:off x="271645" y="1861589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7432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>
            <a:off x="1131898" y="1222305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4" name="Chevron 13"/>
          <p:cNvSpPr/>
          <p:nvPr/>
        </p:nvSpPr>
        <p:spPr>
          <a:xfrm>
            <a:off x="1836749" y="1222305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5" name="Chevron 14"/>
          <p:cNvSpPr/>
          <p:nvPr/>
        </p:nvSpPr>
        <p:spPr>
          <a:xfrm>
            <a:off x="2508658" y="1222305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6" name="TextBox 5"/>
          <p:cNvSpPr txBox="1"/>
          <p:nvPr/>
        </p:nvSpPr>
        <p:spPr>
          <a:xfrm>
            <a:off x="1" y="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Specify end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position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06095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 rot="20428812">
            <a:off x="273614" y="597703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4" name="Chevron 13"/>
          <p:cNvSpPr/>
          <p:nvPr/>
        </p:nvSpPr>
        <p:spPr>
          <a:xfrm>
            <a:off x="404475" y="12192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5" name="Chevron 14"/>
          <p:cNvSpPr/>
          <p:nvPr/>
        </p:nvSpPr>
        <p:spPr>
          <a:xfrm rot="1372605">
            <a:off x="271645" y="1861589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2587425546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 1"/>
          <p:cNvSpPr/>
          <p:nvPr/>
        </p:nvSpPr>
        <p:spPr>
          <a:xfrm rot="20428812">
            <a:off x="273614" y="597703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4" name="arrow 2"/>
          <p:cNvSpPr/>
          <p:nvPr/>
        </p:nvSpPr>
        <p:spPr>
          <a:xfrm>
            <a:off x="404475" y="12192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5" name="arrow 3"/>
          <p:cNvSpPr/>
          <p:nvPr/>
        </p:nvSpPr>
        <p:spPr>
          <a:xfrm rot="1372605">
            <a:off x="271645" y="1861589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6" name="TextBox 5"/>
          <p:cNvSpPr txBox="1"/>
          <p:nvPr/>
        </p:nvSpPr>
        <p:spPr>
          <a:xfrm>
            <a:off x="633076" y="0"/>
            <a:ext cx="302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Auto-animated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9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322593187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 1"/>
          <p:cNvSpPr/>
          <p:nvPr/>
        </p:nvSpPr>
        <p:spPr>
          <a:xfrm rot="20428812">
            <a:off x="273614" y="597703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4" name="arrow 2"/>
          <p:cNvSpPr/>
          <p:nvPr/>
        </p:nvSpPr>
        <p:spPr>
          <a:xfrm>
            <a:off x="404475" y="12192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5" name="arrow 3"/>
          <p:cNvSpPr/>
          <p:nvPr/>
        </p:nvSpPr>
        <p:spPr>
          <a:xfrm rot="1372605">
            <a:off x="271645" y="1861589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6" name="TextBox 5"/>
          <p:cNvSpPr txBox="1"/>
          <p:nvPr/>
        </p:nvSpPr>
        <p:spPr>
          <a:xfrm>
            <a:off x="633076" y="0"/>
            <a:ext cx="302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Auto-animated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PIndicator20131223225932147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73288 0.1138455 0.1173288 0.1138455 0.2346577 0.2276911 E" pathEditMode="relative" ptsTypes="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171188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57942 0.0005659527 0.1957942 0.0005659527 0.3915884 0.001131905 E" pathEditMode="relative" ptsTypes="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3058034 -0.1165216 0.3058034 -0.1165216 0.6116068 -0.2330432 E" pathEditMode="relative" ptsTypes="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372605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076" y="0"/>
            <a:ext cx="302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Auto-animated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arrow 1"/>
          <p:cNvSpPr/>
          <p:nvPr/>
        </p:nvSpPr>
        <p:spPr>
          <a:xfrm>
            <a:off x="1131898" y="1222305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9" name="arrow 2"/>
          <p:cNvSpPr/>
          <p:nvPr/>
        </p:nvSpPr>
        <p:spPr>
          <a:xfrm>
            <a:off x="1836749" y="1222305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0" name="arrow 3"/>
          <p:cNvSpPr/>
          <p:nvPr/>
        </p:nvSpPr>
        <p:spPr>
          <a:xfrm>
            <a:off x="2508658" y="1222305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118475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518103029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1" y="639763"/>
            <a:ext cx="2799338" cy="1811337"/>
          </a:xfrm>
        </p:spPr>
      </p:pic>
    </p:spTree>
    <p:extLst>
      <p:ext uri="{BB962C8B-B14F-4D97-AF65-F5344CB8AC3E}">
        <p14:creationId xmlns:p14="http://schemas.microsoft.com/office/powerpoint/2010/main" val="159251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9</Words>
  <Application>Microsoft Office PowerPoint</Application>
  <PresentationFormat>Custom</PresentationFormat>
  <Paragraphs>5</Paragraphs>
  <Slides>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14</cp:revision>
  <dcterms:created xsi:type="dcterms:W3CDTF">2013-12-14T15:06:37Z</dcterms:created>
  <dcterms:modified xsi:type="dcterms:W3CDTF">2013-12-23T16:00:59Z</dcterms:modified>
</cp:coreProperties>
</file>