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3" r:id="rId4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-618" y="-90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274320" y="1645920"/>
            <a:ext cx="2737104" cy="64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1" name="spotlight"/>
          <p:cNvSpPr/>
          <p:nvPr/>
        </p:nvSpPr>
        <p:spPr>
          <a:xfrm>
            <a:off x="2094345" y="1729322"/>
            <a:ext cx="872599" cy="48768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    Step 3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88303" y="1037338"/>
            <a:ext cx="2678641" cy="579288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/>
          </a:p>
        </p:txBody>
      </p:sp>
      <p:sp>
        <p:nvSpPr>
          <p:cNvPr id="21" name="phase B"/>
          <p:cNvSpPr/>
          <p:nvPr/>
        </p:nvSpPr>
        <p:spPr>
          <a:xfrm>
            <a:off x="1469136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B</a:t>
            </a:r>
            <a:endParaRPr lang="en-SG" sz="1000" b="1" dirty="0"/>
          </a:p>
        </p:txBody>
      </p:sp>
      <p:sp>
        <p:nvSpPr>
          <p:cNvPr id="22" name="phase C"/>
          <p:cNvSpPr/>
          <p:nvPr/>
        </p:nvSpPr>
        <p:spPr>
          <a:xfrm>
            <a:off x="2481072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C</a:t>
            </a:r>
            <a:endParaRPr lang="en-SG" sz="1000" b="1" dirty="0"/>
          </a:p>
        </p:txBody>
      </p:sp>
      <p:sp>
        <p:nvSpPr>
          <p:cNvPr id="10" name="Pentagon 9"/>
          <p:cNvSpPr/>
          <p:nvPr/>
        </p:nvSpPr>
        <p:spPr>
          <a:xfrm>
            <a:off x="1176662" y="1725302"/>
            <a:ext cx="1127760" cy="48768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Step 2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23222" y="1724633"/>
            <a:ext cx="1066800" cy="487680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Step 1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3" name="phase B"/>
          <p:cNvSpPr/>
          <p:nvPr/>
        </p:nvSpPr>
        <p:spPr>
          <a:xfrm>
            <a:off x="457200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</a:t>
            </a:r>
            <a:r>
              <a:rPr lang="en-US" sz="1000" b="1" dirty="0" smtClean="0"/>
              <a:t>A</a:t>
            </a:r>
            <a:endParaRPr lang="en-SG" sz="1000" b="1" dirty="0"/>
          </a:p>
        </p:txBody>
      </p:sp>
      <p:sp>
        <p:nvSpPr>
          <p:cNvPr id="2" name="Freeform 1"/>
          <p:cNvSpPr/>
          <p:nvPr/>
        </p:nvSpPr>
        <p:spPr>
          <a:xfrm>
            <a:off x="219019" y="558497"/>
            <a:ext cx="2878191" cy="1787278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70923 w 2787004"/>
              <a:gd name="connsiteY5" fmla="*/ 1041041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378"/>
              <a:gd name="connsiteY0" fmla="*/ 5476 h 1741193"/>
              <a:gd name="connsiteX1" fmla="*/ 169739 w 2787378"/>
              <a:gd name="connsiteY1" fmla="*/ 443512 h 1741193"/>
              <a:gd name="connsiteX2" fmla="*/ 0 w 2787378"/>
              <a:gd name="connsiteY2" fmla="*/ 1067713 h 1741193"/>
              <a:gd name="connsiteX3" fmla="*/ 5476 w 2787378"/>
              <a:gd name="connsiteY3" fmla="*/ 1741193 h 1741193"/>
              <a:gd name="connsiteX4" fmla="*/ 2787004 w 2787378"/>
              <a:gd name="connsiteY4" fmla="*/ 1735718 h 1741193"/>
              <a:gd name="connsiteX5" fmla="*/ 2786831 w 2787378"/>
              <a:gd name="connsiteY5" fmla="*/ 1035706 h 1741193"/>
              <a:gd name="connsiteX6" fmla="*/ 1138894 w 2787378"/>
              <a:gd name="connsiteY6" fmla="*/ 421610 h 1741193"/>
              <a:gd name="connsiteX7" fmla="*/ 1133418 w 2787378"/>
              <a:gd name="connsiteY7" fmla="*/ 0 h 1741193"/>
              <a:gd name="connsiteX8" fmla="*/ 175215 w 2787378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378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8656" y="1258374"/>
                  <a:pt x="2786831" y="1035706"/>
                </a:cubicBezTo>
                <a:cubicBezTo>
                  <a:pt x="2239286" y="820338"/>
                  <a:pt x="1686439" y="636978"/>
                  <a:pt x="1138894" y="421610"/>
                </a:cubicBez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274320" y="1645920"/>
            <a:ext cx="2737104" cy="64008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1" name="spotlight"/>
          <p:cNvSpPr/>
          <p:nvPr/>
        </p:nvSpPr>
        <p:spPr>
          <a:xfrm>
            <a:off x="2094345" y="1729322"/>
            <a:ext cx="872599" cy="48768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    Step 3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1176662" y="1725302"/>
            <a:ext cx="1127760" cy="48768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Step 2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23222" y="1724633"/>
            <a:ext cx="1066800" cy="487680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Step 1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88303" y="1037338"/>
            <a:ext cx="2678641" cy="579288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/>
          </a:p>
        </p:txBody>
      </p:sp>
      <p:sp>
        <p:nvSpPr>
          <p:cNvPr id="15" name="phase B"/>
          <p:cNvSpPr/>
          <p:nvPr/>
        </p:nvSpPr>
        <p:spPr>
          <a:xfrm>
            <a:off x="1469136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B</a:t>
            </a:r>
            <a:endParaRPr lang="en-SG" sz="1000" b="1" dirty="0"/>
          </a:p>
        </p:txBody>
      </p:sp>
      <p:sp>
        <p:nvSpPr>
          <p:cNvPr id="16" name="phase C"/>
          <p:cNvSpPr/>
          <p:nvPr/>
        </p:nvSpPr>
        <p:spPr>
          <a:xfrm>
            <a:off x="2481072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C</a:t>
            </a:r>
            <a:endParaRPr lang="en-SG" sz="1000" b="1" dirty="0"/>
          </a:p>
        </p:txBody>
      </p:sp>
      <p:sp>
        <p:nvSpPr>
          <p:cNvPr id="17" name="phase B"/>
          <p:cNvSpPr/>
          <p:nvPr/>
        </p:nvSpPr>
        <p:spPr>
          <a:xfrm>
            <a:off x="457200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</a:t>
            </a:r>
            <a:r>
              <a:rPr lang="en-US" sz="1000" b="1" dirty="0" smtClean="0"/>
              <a:t>A</a:t>
            </a:r>
            <a:endParaRPr lang="en-SG" sz="1000" b="1" dirty="0"/>
          </a:p>
        </p:txBody>
      </p:sp>
      <p:sp>
        <p:nvSpPr>
          <p:cNvPr id="19" name="Freeform 18"/>
          <p:cNvSpPr/>
          <p:nvPr/>
        </p:nvSpPr>
        <p:spPr>
          <a:xfrm>
            <a:off x="219019" y="558497"/>
            <a:ext cx="2878191" cy="1787278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70923 w 2787004"/>
              <a:gd name="connsiteY5" fmla="*/ 1041041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378"/>
              <a:gd name="connsiteY0" fmla="*/ 5476 h 1741193"/>
              <a:gd name="connsiteX1" fmla="*/ 169739 w 2787378"/>
              <a:gd name="connsiteY1" fmla="*/ 443512 h 1741193"/>
              <a:gd name="connsiteX2" fmla="*/ 0 w 2787378"/>
              <a:gd name="connsiteY2" fmla="*/ 1067713 h 1741193"/>
              <a:gd name="connsiteX3" fmla="*/ 5476 w 2787378"/>
              <a:gd name="connsiteY3" fmla="*/ 1741193 h 1741193"/>
              <a:gd name="connsiteX4" fmla="*/ 2787004 w 2787378"/>
              <a:gd name="connsiteY4" fmla="*/ 1735718 h 1741193"/>
              <a:gd name="connsiteX5" fmla="*/ 2786831 w 2787378"/>
              <a:gd name="connsiteY5" fmla="*/ 1035706 h 1741193"/>
              <a:gd name="connsiteX6" fmla="*/ 1138894 w 2787378"/>
              <a:gd name="connsiteY6" fmla="*/ 421610 h 1741193"/>
              <a:gd name="connsiteX7" fmla="*/ 1133418 w 2787378"/>
              <a:gd name="connsiteY7" fmla="*/ 0 h 1741193"/>
              <a:gd name="connsiteX8" fmla="*/ 175215 w 2787378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378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8656" y="1258374"/>
                  <a:pt x="2786831" y="1035706"/>
                </a:cubicBezTo>
                <a:cubicBezTo>
                  <a:pt x="2239286" y="820338"/>
                  <a:pt x="1686439" y="636978"/>
                  <a:pt x="1138894" y="421610"/>
                </a:cubicBez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23205823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288303" y="1037338"/>
            <a:ext cx="2678641" cy="579288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/>
          </a:p>
        </p:txBody>
      </p:sp>
      <p:sp>
        <p:nvSpPr>
          <p:cNvPr id="17" name="phase B"/>
          <p:cNvSpPr/>
          <p:nvPr/>
        </p:nvSpPr>
        <p:spPr>
          <a:xfrm>
            <a:off x="1469136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B</a:t>
            </a:r>
            <a:endParaRPr lang="en-SG" sz="1000" b="1" dirty="0"/>
          </a:p>
        </p:txBody>
      </p:sp>
      <p:sp>
        <p:nvSpPr>
          <p:cNvPr id="19" name="phase C"/>
          <p:cNvSpPr/>
          <p:nvPr/>
        </p:nvSpPr>
        <p:spPr>
          <a:xfrm>
            <a:off x="2481072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C</a:t>
            </a:r>
            <a:endParaRPr lang="en-SG" sz="1000" b="1" dirty="0"/>
          </a:p>
        </p:txBody>
      </p:sp>
      <p:sp>
        <p:nvSpPr>
          <p:cNvPr id="20" name="phase B"/>
          <p:cNvSpPr/>
          <p:nvPr/>
        </p:nvSpPr>
        <p:spPr>
          <a:xfrm>
            <a:off x="457200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</a:t>
            </a:r>
            <a:r>
              <a:rPr lang="en-US" sz="1000" b="1" dirty="0" smtClean="0"/>
              <a:t>A</a:t>
            </a:r>
            <a:endParaRPr lang="en-SG" sz="1000" b="1" dirty="0"/>
          </a:p>
        </p:txBody>
      </p:sp>
      <p:sp>
        <p:nvSpPr>
          <p:cNvPr id="7" name="phase A"/>
          <p:cNvSpPr/>
          <p:nvPr/>
        </p:nvSpPr>
        <p:spPr>
          <a:xfrm>
            <a:off x="274320" y="1645920"/>
            <a:ext cx="2737104" cy="64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1" name="spotlight"/>
          <p:cNvSpPr/>
          <p:nvPr/>
        </p:nvSpPr>
        <p:spPr>
          <a:xfrm>
            <a:off x="2094345" y="1729322"/>
            <a:ext cx="872599" cy="48768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    Step 3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1176662" y="1725302"/>
            <a:ext cx="1127760" cy="48768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Step 2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23222" y="1724633"/>
            <a:ext cx="1066800" cy="487680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Step 1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4" name="SpotlightShape2" hidden="1"/>
          <p:cNvSpPr/>
          <p:nvPr/>
        </p:nvSpPr>
        <p:spPr>
          <a:xfrm>
            <a:off x="246395" y="574922"/>
            <a:ext cx="2787004" cy="1741193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004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3353" y="1290381"/>
                  <a:pt x="2781528" y="1067713"/>
                </a:cubicBezTo>
                <a:lnTo>
                  <a:pt x="1138894" y="421610"/>
                </a:ln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6">
                    <a:lumMod val="7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" y="-63500"/>
            <a:ext cx="3826933" cy="2870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8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8</cp:revision>
  <dcterms:created xsi:type="dcterms:W3CDTF">2013-12-14T15:06:37Z</dcterms:created>
  <dcterms:modified xsi:type="dcterms:W3CDTF">2013-12-23T16:00:45Z</dcterms:modified>
</cp:coreProperties>
</file>