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05" r:id="rId31"/>
    <p:sldId id="29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70" d="100"/>
          <a:sy n="70" d="100"/>
        </p:scale>
        <p:origin x="60" y="84"/>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17/7/2014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a:blip r:embed="rId4"/>
          <a:stretch>
            <a:fillRect/>
          </a:stretch>
        </p:blipFill>
        <p:spPr>
          <a:xfrm>
            <a:off x="4038600" y="155812"/>
            <a:ext cx="4907639" cy="6705600"/>
          </a:xfrm>
          <a:prstGeom prst="rect">
            <a:avLst/>
          </a:prstGeom>
        </p:spPr>
      </p:pic>
      <p:sp>
        <p:nvSpPr>
          <p:cNvPr id="9" name="[TextBox 6]"/>
          <p:cNvSpPr txBox="1"/>
          <p:nvPr/>
        </p:nvSpPr>
        <p:spPr>
          <a:xfrm>
            <a:off x="457200" y="2485104"/>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sp>
        <p:nvSpPr>
          <p:cNvPr id="10" name="[TextBox 6]"/>
          <p:cNvSpPr txBox="1"/>
          <p:nvPr/>
        </p:nvSpPr>
        <p:spPr>
          <a:xfrm>
            <a:off x="457200" y="4894183"/>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4038600" y="155812"/>
            <a:ext cx="4907639" cy="6705600"/>
          </a:xfrm>
          <a:prstGeom prst="rect">
            <a:avLst/>
          </a:prstGeom>
        </p:spPr>
      </p:pic>
      <p:sp>
        <p:nvSpPr>
          <p:cNvPr id="9" name="[TextBox 6]"/>
          <p:cNvSpPr txBox="1"/>
          <p:nvPr/>
        </p:nvSpPr>
        <p:spPr>
          <a:xfrm>
            <a:off x="457200" y="2485104"/>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sp>
        <p:nvSpPr>
          <p:cNvPr id="10" name="[TextBox 6]"/>
          <p:cNvSpPr txBox="1"/>
          <p:nvPr/>
        </p:nvSpPr>
        <p:spPr>
          <a:xfrm>
            <a:off x="457200" y="4894183"/>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1257</TotalTime>
  <Words>1186</Words>
  <Application>Microsoft Office PowerPoint</Application>
  <PresentationFormat>On-screen Show (4:3)</PresentationFormat>
  <Paragraphs>137</Paragraphs>
  <Slides>31</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74</cp:revision>
  <dcterms:created xsi:type="dcterms:W3CDTF">2006-08-16T00:00:00Z</dcterms:created>
  <dcterms:modified xsi:type="dcterms:W3CDTF">2014-07-17T07:55:15Z</dcterms:modified>
</cp:coreProperties>
</file>