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sldIdLst>
    <p:sldId id="315" r:id="rId4"/>
    <p:sldId id="287" r:id="rId5"/>
    <p:sldId id="316" r:id="rId6"/>
    <p:sldId id="256" r:id="rId7"/>
    <p:sldId id="317" r:id="rId8"/>
    <p:sldId id="318" r:id="rId9"/>
    <p:sldId id="307" r:id="rId10"/>
    <p:sldId id="309" r:id="rId11"/>
    <p:sldId id="319" r:id="rId12"/>
    <p:sldId id="320" r:id="rId13"/>
    <p:sldId id="292" r:id="rId14"/>
    <p:sldId id="310" r:id="rId15"/>
    <p:sldId id="321" r:id="rId16"/>
    <p:sldId id="322" r:id="rId17"/>
    <p:sldId id="308" r:id="rId18"/>
    <p:sldId id="306" r:id="rId19"/>
    <p:sldId id="311" r:id="rId20"/>
    <p:sldId id="312" r:id="rId21"/>
    <p:sldId id="313" r:id="rId22"/>
    <p:sldId id="323" r:id="rId23"/>
    <p:sldId id="324" r:id="rId24"/>
    <p:sldId id="314" r:id="rId25"/>
    <p:sldId id="325" r:id="rId26"/>
    <p:sldId id="32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  <p14:sldId id="309"/>
            <p14:sldId id="319"/>
          </p14:sldIdLst>
        </p14:section>
        <p14:section name="Same Name" id="{B98F844A-9A74-4E46-97A3-0A12C7B6B0E5}">
          <p14:sldIdLst>
            <p14:sldId id="320"/>
            <p14:sldId id="292"/>
            <p14:sldId id="310"/>
            <p14:sldId id="321"/>
          </p14:sldIdLst>
        </p14:section>
        <p14:section name="Same Name" id="{E7CBF235-FD7F-4084-9107-E88AF55C55CB}">
          <p14:sldIdLst>
            <p14:sldId id="322"/>
            <p14:sldId id="308"/>
            <p14:sldId id="306"/>
            <p14:sldId id="311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53" autoAdjust="0"/>
  </p:normalViewPr>
  <p:slideViewPr>
    <p:cSldViewPr>
      <p:cViewPr varScale="1">
        <p:scale>
          <a:sx n="49" d="100"/>
          <a:sy n="49" d="100"/>
        </p:scale>
        <p:origin x="-19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notes page is used to store data - Do not edit the notes. </a:t>
            </a:r>
            <a:r>
              <a:rPr lang="en-US" dirty="0" err="1" smtClean="0"/>
              <a:t>UFBUVGVtcGxhdGVNYXJrZXI</a:t>
            </a:r>
            <a:r>
              <a:rPr lang="en-US" smtClean="0"/>
              <a:t>=@VGl0bGUgMQ==@UHB0TGFic0FnZW5kYV8mXkBDb250ZW50U2hhcGVfJl5AMjAxNTA2MTkxNjI4Mzg3Nzg1MA==@372674780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mtClean="0">
                <a:solidFill>
                  <a:srgbClr val="FF0000"/>
                </a:solidFill>
              </a:rPr>
              <a:t>Highlighted bullet format</a:t>
            </a:r>
          </a:p>
          <a:p>
            <a:r>
              <a:rPr lang="en-US" smtClean="0">
                <a:solidFill>
                  <a:srgbClr val="000000"/>
                </a:solidFill>
              </a:rPr>
              <a:t>Unvisited bullet format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0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ja-JP" altLang="en-US" smtClean="0">
                <a:solidFill>
                  <a:srgbClr val="FF0000"/>
                </a:solidFill>
              </a:rPr>
              <a:t>あいうえお</a:t>
            </a:r>
            <a:r>
              <a:rPr lang="en-US" smtClean="0">
                <a:solidFill>
                  <a:srgbClr val="FF0000"/>
                </a:solidFill>
              </a:rPr>
              <a:t>kl)(*&amp;%$#@85v_+)0_@#%L:CF]1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ja-JP" altLang="en-US" smtClean="0">
                <a:solidFill>
                  <a:srgbClr val="FF0000"/>
                </a:solidFill>
              </a:rPr>
              <a:t>あいうえお</a:t>
            </a:r>
            <a:r>
              <a:rPr lang="en-US" smtClean="0">
                <a:solidFill>
                  <a:srgbClr val="FF0000"/>
                </a:solidFill>
              </a:rPr>
              <a:t>kl)(*&amp;%$#@85v_+)0_@#%L:CF]1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>
                <a:solidFill>
                  <a:srgbClr val="FF0000"/>
                </a:solidFill>
              </a:rPr>
              <a:t>One Slide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>
                <a:solidFill>
                  <a:srgbClr val="FF0000"/>
                </a:solidFill>
              </a:rPr>
              <a:t>One Slide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Two Slides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4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Two Slides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351</Words>
  <Application>Microsoft Office PowerPoint</Application>
  <PresentationFormat>On-screen Show (4:3)</PresentationFormat>
  <Paragraphs>79</Paragraphs>
  <Slides>24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Main feature</vt:lpstr>
      <vt:lpstr>Sub feature</vt:lpstr>
      <vt:lpstr>Agenda</vt:lpstr>
      <vt:lpstr>PowerPointLabs Test Cases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69</cp:revision>
  <dcterms:created xsi:type="dcterms:W3CDTF">2014-01-22T00:01:33Z</dcterms:created>
  <dcterms:modified xsi:type="dcterms:W3CDTF">2015-06-25T03:39:56Z</dcterms:modified>
</cp:coreProperties>
</file>