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A66B"/>
    <a:srgbClr val="0033CC"/>
    <a:srgbClr val="339966"/>
    <a:srgbClr val="E46B09"/>
    <a:srgbClr val="0070C0"/>
    <a:srgbClr val="FF6600"/>
    <a:srgbClr val="0071C2"/>
    <a:srgbClr val="00589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100" d="100"/>
          <a:sy n="100" d="100"/>
        </p:scale>
        <p:origin x="-294" y="-582"/>
      </p:cViewPr>
      <p:guideLst>
        <p:guide orient="horz" pos="2184"/>
        <p:guide pos="22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2016/07/12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206069" y="5764106"/>
              <a:ext cx="4254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72004" y="5797922"/>
              <a:ext cx="288817" cy="135363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>
            <a:spLocks/>
          </p:cNvSpPr>
          <p:nvPr/>
        </p:nvSpPr>
        <p:spPr>
          <a:xfrm>
            <a:off x="7164217" y="45007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23325" y="5522063"/>
            <a:ext cx="726284" cy="677557"/>
            <a:chOff x="7223325" y="5522063"/>
            <a:chExt cx="726284" cy="677557"/>
          </a:xfrm>
        </p:grpSpPr>
        <p:sp>
          <p:nvSpPr>
            <p:cNvPr id="61" name="Arc 60"/>
            <p:cNvSpPr>
              <a:spLocks noChangeAspect="1"/>
            </p:cNvSpPr>
            <p:nvPr/>
          </p:nvSpPr>
          <p:spPr>
            <a:xfrm>
              <a:off x="7223325" y="5522063"/>
              <a:ext cx="677557" cy="677557"/>
            </a:xfrm>
            <a:prstGeom prst="arc">
              <a:avLst>
                <a:gd name="adj1" fmla="val 17926607"/>
                <a:gd name="adj2" fmla="val 3692710"/>
              </a:avLst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2026" y="5682971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471617" y="5771630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737660" y="5565026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27653" y="5729862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744263" y="6030448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2021602" flipV="1">
              <a:off x="7690752" y="5775013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313354" flipV="1">
              <a:off x="7645472" y="5940134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1123" y="5055617"/>
            <a:ext cx="380270" cy="476250"/>
            <a:chOff x="1021123" y="5055617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1021123" y="507129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2092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75187" y="5178446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3240" y="5055617"/>
            <a:ext cx="476250" cy="380271"/>
            <a:chOff x="5503240" y="5055617"/>
            <a:chExt cx="476250" cy="380271"/>
          </a:xfrm>
        </p:grpSpPr>
        <p:sp>
          <p:nvSpPr>
            <p:cNvPr id="9" name="Rectangle 8"/>
            <p:cNvSpPr/>
            <p:nvPr/>
          </p:nvSpPr>
          <p:spPr>
            <a:xfrm rot="5400000">
              <a:off x="5731644" y="495441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679452" y="5010374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629252" y="5208478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18819" y="5055617"/>
            <a:ext cx="548945" cy="476250"/>
            <a:chOff x="3218819" y="5055617"/>
            <a:chExt cx="548945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218819" y="5293742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96888" y="512705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7857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50952" y="512943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5402" y="5030665"/>
            <a:ext cx="476250" cy="548945"/>
            <a:chOff x="7395402" y="5030665"/>
            <a:chExt cx="476250" cy="548945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7359054" y="5305138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5400000">
              <a:off x="7568042" y="500753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571614" y="5063492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7570424" y="526159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989617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2465447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2465447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2465447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2465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3381048"/>
            <a:ext cx="475380" cy="547687"/>
            <a:chOff x="3050968" y="3381048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3381048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3422324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3593772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3762812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5012" y="3344895"/>
            <a:ext cx="547687" cy="475380"/>
            <a:chOff x="1145012" y="3344895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3308489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3528358"/>
              <a:ext cx="251039" cy="98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94277" y="3527876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3519283"/>
              <a:ext cx="335376" cy="10944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3350853"/>
            <a:ext cx="584418" cy="608076"/>
            <a:chOff x="5330312" y="3350853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3350853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3411988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3593771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3781859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3378666"/>
            <a:ext cx="608076" cy="552450"/>
            <a:chOff x="7619772" y="3378666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3783479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3538210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3455666"/>
              <a:ext cx="214222" cy="14525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3455665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3703322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3703321"/>
              <a:ext cx="214222" cy="14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03432" y="46820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7384" y="5289552"/>
            <a:ext cx="753008" cy="745313"/>
            <a:chOff x="1007384" y="5289552"/>
            <a:chExt cx="753008" cy="745313"/>
          </a:xfrm>
        </p:grpSpPr>
        <p:sp>
          <p:nvSpPr>
            <p:cNvPr id="56" name="Arc 55"/>
            <p:cNvSpPr>
              <a:spLocks noChangeAspect="1"/>
            </p:cNvSpPr>
            <p:nvPr/>
          </p:nvSpPr>
          <p:spPr>
            <a:xfrm>
              <a:off x="1007384" y="5289552"/>
              <a:ext cx="745313" cy="745313"/>
            </a:xfrm>
            <a:prstGeom prst="arc">
              <a:avLst>
                <a:gd name="adj1" fmla="val 19317826"/>
                <a:gd name="adj2" fmla="val 21232517"/>
              </a:avLst>
            </a:prstGeom>
            <a:ln w="19050">
              <a:solidFill>
                <a:srgbClr val="0070C0"/>
              </a:solidFill>
              <a:prstDash val="solid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>
              <a:off x="1424197" y="5660313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18917739">
              <a:off x="1364639" y="5515471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2744569">
              <a:off x="1361990" y="5807778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295909" y="5569825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17299" y="5411387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59260" y="5599261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462961" y="5736634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c 39"/>
          <p:cNvSpPr>
            <a:spLocks noChangeAspect="1"/>
          </p:cNvSpPr>
          <p:nvPr/>
        </p:nvSpPr>
        <p:spPr>
          <a:xfrm rot="2694618">
            <a:off x="1007384" y="5284949"/>
            <a:ext cx="745313" cy="745313"/>
          </a:xfrm>
          <a:prstGeom prst="arc">
            <a:avLst>
              <a:gd name="adj1" fmla="val 19317826"/>
              <a:gd name="adj2" fmla="val 21232517"/>
            </a:avLst>
          </a:prstGeom>
          <a:ln w="19050">
            <a:solidFill>
              <a:srgbClr val="0070C0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4584" y="5038948"/>
            <a:ext cx="464344" cy="464343"/>
            <a:chOff x="2644584" y="5038948"/>
            <a:chExt cx="464344" cy="464343"/>
          </a:xfrm>
        </p:grpSpPr>
        <p:sp>
          <p:nvSpPr>
            <p:cNvPr id="14" name="Rectangle 13"/>
            <p:cNvSpPr/>
            <p:nvPr/>
          </p:nvSpPr>
          <p:spPr>
            <a:xfrm>
              <a:off x="2644584" y="5071094"/>
              <a:ext cx="138113" cy="335757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0815" y="5135388"/>
              <a:ext cx="138113" cy="3357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Elbow Connector 2"/>
            <p:cNvCxnSpPr/>
            <p:nvPr/>
          </p:nvCxnSpPr>
          <p:spPr>
            <a:xfrm rot="16200000" flipH="1">
              <a:off x="2844609" y="4907979"/>
              <a:ext cx="64294" cy="326231"/>
            </a:xfrm>
            <a:prstGeom prst="bentConnector3">
              <a:avLst>
                <a:gd name="adj1" fmla="val -82963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>
              <a:off x="2844608" y="5308028"/>
              <a:ext cx="64294" cy="326231"/>
            </a:xfrm>
            <a:prstGeom prst="bentConnector3">
              <a:avLst>
                <a:gd name="adj1" fmla="val -84454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6337" y="3422336"/>
            <a:ext cx="409575" cy="409575"/>
            <a:chOff x="3166337" y="342233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584657"/>
              <a:ext cx="409575" cy="849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587871"/>
              <a:ext cx="409575" cy="849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298299" y="4613617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29499" y="3366403"/>
            <a:ext cx="478645" cy="487364"/>
            <a:chOff x="7529499" y="3366403"/>
            <a:chExt cx="478645" cy="487364"/>
          </a:xfrm>
        </p:grpSpPr>
        <p:cxnSp>
          <p:nvCxnSpPr>
            <p:cNvPr id="169" name="Straight Connector 168"/>
            <p:cNvCxnSpPr>
              <a:endCxn id="171" idx="7"/>
            </p:cNvCxnSpPr>
            <p:nvPr/>
          </p:nvCxnSpPr>
          <p:spPr>
            <a:xfrm flipH="1">
              <a:off x="7683971" y="3366403"/>
              <a:ext cx="324173" cy="33289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7529499" y="3672792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 rot="7267194">
              <a:off x="7803485" y="3403980"/>
              <a:ext cx="82551" cy="2550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 rot="2647189">
              <a:off x="7803485" y="3403978"/>
              <a:ext cx="82551" cy="25502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9732" y="5487659"/>
            <a:ext cx="462781" cy="469792"/>
            <a:chOff x="3139732" y="5487659"/>
            <a:chExt cx="462781" cy="469792"/>
          </a:xfrm>
        </p:grpSpPr>
        <p:sp>
          <p:nvSpPr>
            <p:cNvPr id="203" name="Arc 202"/>
            <p:cNvSpPr>
              <a:spLocks noChangeAspect="1"/>
            </p:cNvSpPr>
            <p:nvPr/>
          </p:nvSpPr>
          <p:spPr>
            <a:xfrm>
              <a:off x="3139732" y="5493432"/>
              <a:ext cx="462781" cy="462781"/>
            </a:xfrm>
            <a:prstGeom prst="arc">
              <a:avLst>
                <a:gd name="adj1" fmla="val 16747602"/>
                <a:gd name="adj2" fmla="val 4899949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280636" y="563561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454668" y="5487659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462959" y="5835495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0231" y="5458519"/>
            <a:ext cx="559539" cy="309260"/>
            <a:chOff x="990231" y="5458519"/>
            <a:chExt cx="559539" cy="309260"/>
          </a:xfrm>
        </p:grpSpPr>
        <p:sp>
          <p:nvSpPr>
            <p:cNvPr id="64" name="Rectangle 63"/>
            <p:cNvSpPr/>
            <p:nvPr/>
          </p:nvSpPr>
          <p:spPr>
            <a:xfrm>
              <a:off x="1321170" y="5458519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0231" y="5677331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21170" y="5549635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04198" y="5677331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318696" y="5677331"/>
              <a:ext cx="228600" cy="9044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204198" y="5766487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7296" y="5544042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08854" y="3387747"/>
            <a:ext cx="462783" cy="469792"/>
            <a:chOff x="1008854" y="3387747"/>
            <a:chExt cx="462783" cy="469792"/>
          </a:xfrm>
        </p:grpSpPr>
        <p:sp>
          <p:nvSpPr>
            <p:cNvPr id="86" name="Arc 85"/>
            <p:cNvSpPr>
              <a:spLocks noChangeAspect="1"/>
            </p:cNvSpPr>
            <p:nvPr/>
          </p:nvSpPr>
          <p:spPr>
            <a:xfrm>
              <a:off x="1008856" y="3393520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149760" y="3535699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323792" y="3387747"/>
              <a:ext cx="121956" cy="1219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332083" y="3735583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>
              <a:spLocks noChangeAspect="1"/>
            </p:cNvSpPr>
            <p:nvPr/>
          </p:nvSpPr>
          <p:spPr>
            <a:xfrm rot="2928815">
              <a:off x="1008855" y="3393519"/>
              <a:ext cx="462781" cy="462781"/>
            </a:xfrm>
            <a:prstGeom prst="arc">
              <a:avLst>
                <a:gd name="adj1" fmla="val 16747602"/>
                <a:gd name="adj2" fmla="val 2055748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>
              <a:spLocks noChangeAspect="1"/>
            </p:cNvSpPr>
            <p:nvPr/>
          </p:nvSpPr>
          <p:spPr>
            <a:xfrm rot="8918785">
              <a:off x="1008854" y="3391742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2593" y="3411216"/>
            <a:ext cx="409575" cy="409575"/>
            <a:chOff x="5482593" y="3411216"/>
            <a:chExt cx="409575" cy="409575"/>
          </a:xfrm>
        </p:grpSpPr>
        <p:sp>
          <p:nvSpPr>
            <p:cNvPr id="51" name="Rectangle 50"/>
            <p:cNvSpPr/>
            <p:nvPr/>
          </p:nvSpPr>
          <p:spPr>
            <a:xfrm rot="20775288">
              <a:off x="5482593" y="3573538"/>
              <a:ext cx="409575" cy="849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485807" y="3573537"/>
              <a:ext cx="409575" cy="849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410" y="1303511"/>
            <a:ext cx="4423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Radial Settings </a:t>
            </a:r>
            <a:r>
              <a:rPr lang="en-US" sz="4000" dirty="0"/>
              <a:t>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35728" y="4250531"/>
            <a:ext cx="468175" cy="505695"/>
            <a:chOff x="6035728" y="4250531"/>
            <a:chExt cx="468175" cy="5056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evron 100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evron 94"/>
            <p:cNvSpPr>
              <a:spLocks/>
            </p:cNvSpPr>
            <p:nvPr/>
          </p:nvSpPr>
          <p:spPr>
            <a:xfrm rot="4228434"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859" y="4250531"/>
            <a:ext cx="468175" cy="505695"/>
            <a:chOff x="6035728" y="4250531"/>
            <a:chExt cx="468175" cy="50569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evron 29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hevron 31"/>
            <p:cNvSpPr>
              <a:spLocks/>
            </p:cNvSpPr>
            <p:nvPr/>
          </p:nvSpPr>
          <p:spPr>
            <a:xfrm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8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62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Fiona Chang</cp:lastModifiedBy>
  <cp:revision>198</cp:revision>
  <dcterms:created xsi:type="dcterms:W3CDTF">2006-08-16T00:00:00Z</dcterms:created>
  <dcterms:modified xsi:type="dcterms:W3CDTF">2016-07-12T09:32:07Z</dcterms:modified>
</cp:coreProperties>
</file>