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0" r:id="rId3"/>
    <p:sldId id="307" r:id="rId4"/>
    <p:sldId id="308" r:id="rId5"/>
    <p:sldId id="310" r:id="rId6"/>
    <p:sldId id="311" r:id="rId7"/>
    <p:sldId id="317" r:id="rId8"/>
    <p:sldId id="319" r:id="rId9"/>
    <p:sldId id="321" r:id="rId10"/>
    <p:sldId id="322" r:id="rId11"/>
    <p:sldId id="306" r:id="rId12"/>
    <p:sldId id="303" r:id="rId13"/>
    <p:sldId id="304" r:id="rId14"/>
    <p:sldId id="298" r:id="rId15"/>
    <p:sldId id="299" r:id="rId16"/>
    <p:sldId id="300" r:id="rId17"/>
    <p:sldId id="302" r:id="rId18"/>
    <p:sldId id="261" r:id="rId19"/>
    <p:sldId id="262" r:id="rId20"/>
    <p:sldId id="313" r:id="rId21"/>
    <p:sldId id="314" r:id="rId22"/>
    <p:sldId id="315" r:id="rId23"/>
    <p:sldId id="278" r:id="rId24"/>
    <p:sldId id="269" r:id="rId25"/>
    <p:sldId id="270" r:id="rId26"/>
    <p:sldId id="274" r:id="rId27"/>
    <p:sldId id="275" r:id="rId28"/>
    <p:sldId id="276" r:id="rId29"/>
    <p:sldId id="293" r:id="rId30"/>
    <p:sldId id="292" r:id="rId31"/>
    <p:sldId id="294" r:id="rId32"/>
    <p:sldId id="287" r:id="rId33"/>
    <p:sldId id="288" r:id="rId34"/>
    <p:sldId id="289" r:id="rId35"/>
    <p:sldId id="290" r:id="rId36"/>
    <p:sldId id="291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-animate" id="{6FDF723C-725B-43A9-867B-50B5C5A22F3E}">
          <p14:sldIdLst>
            <p14:sldId id="282"/>
            <p14:sldId id="280"/>
            <p14:sldId id="307"/>
            <p14:sldId id="308"/>
            <p14:sldId id="310"/>
            <p14:sldId id="311"/>
            <p14:sldId id="317"/>
            <p14:sldId id="319"/>
            <p14:sldId id="321"/>
            <p14:sldId id="322"/>
            <p14:sldId id="306"/>
            <p14:sldId id="303"/>
            <p14:sldId id="304"/>
            <p14:sldId id="298"/>
            <p14:sldId id="299"/>
            <p14:sldId id="300"/>
            <p14:sldId id="302"/>
            <p14:sldId id="261"/>
            <p14:sldId id="262"/>
            <p14:sldId id="313"/>
            <p14:sldId id="314"/>
            <p14:sldId id="315"/>
            <p14:sldId id="278"/>
            <p14:sldId id="269"/>
            <p14:sldId id="270"/>
            <p14:sldId id="274"/>
            <p14:sldId id="275"/>
            <p14:sldId id="276"/>
            <p14:sldId id="293"/>
            <p14:sldId id="292"/>
            <p14:sldId id="294"/>
          </p14:sldIdLst>
        </p14:section>
        <p14:section name="Zoom to area" id="{5BBA1A93-B239-4917-BAC7-9CBE7A60C0BF}">
          <p14:sldIdLst>
            <p14:sldId id="287"/>
            <p14:sldId id="288"/>
            <p14:sldId id="289"/>
            <p14:sldId id="290"/>
            <p14:sldId id="291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86ABC-8BAD-4310-B840-8734D49340B4}" emma:medium="tactile" emma:mode="ink">
          <msink:context xmlns:msink="http://schemas.microsoft.com/ink/2010/main" type="writingRegion" rotatedBoundingBox="13385,3437 12628,6456 9999,5797 10757,2777"/>
        </emma:interpretation>
      </emma:emma>
    </inkml:annotationXML>
    <inkml:traceGroup>
      <inkml:annotationXML>
        <emma:emma xmlns:emma="http://www.w3.org/2003/04/emma" version="1.0">
          <emma:interpretation id="{4DD21ABB-BDC8-40D1-8F8C-5979E7FB16EF}" emma:medium="tactile" emma:mode="ink">
            <msink:context xmlns:msink="http://schemas.microsoft.com/ink/2010/main" type="paragraph" rotatedBoundingBox="13385,3437 12628,6456 9999,5797 10757,2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4D9308-2EB9-4017-9AA3-2CBB2D51F055}" emma:medium="tactile" emma:mode="ink">
              <msink:context xmlns:msink="http://schemas.microsoft.com/ink/2010/main" type="line" rotatedBoundingBox="13385,3437 12628,6456 9999,5797 10757,2777"/>
            </emma:interpretation>
          </emma:emma>
        </inkml:annotationXML>
        <inkml:traceGroup>
          <inkml:annotationXML>
            <emma:emma xmlns:emma="http://www.w3.org/2003/04/emma" version="1.0">
              <emma:interpretation id="{9900F8A0-F647-40B1-B8EE-26C962BA8AE3}" emma:medium="tactile" emma:mode="ink">
                <msink:context xmlns:msink="http://schemas.microsoft.com/ink/2010/main" type="inkWord" rotatedBoundingBox="13385,3437 12628,6456 9999,5797 10757,2777"/>
              </emma:interpretation>
              <emma:one-of disjunction-type="recognition" id="oneOf0">
                <emma:interpretation id="interp0" emma:lang="en-US" emma:confidence="0">
                  <emma:literal>DE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AGE</emma:literal>
                </emma:interpretation>
                <emma:interpretation id="interp3" emma:lang="en-US" emma:confidence="0">
                  <emma:literal>RBE</emma:literal>
                </emma:interpretation>
                <emma:interpretation id="interp4" emma:lang="en-US" emma:confidence="0">
                  <emma:literal>QBE</emma:literal>
                </emma:interpretation>
              </emma:one-of>
            </emma:emma>
          </inkml:annotationXML>
        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      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Basic Cases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1233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268479" y="2415030"/>
            <a:ext cx="4761169" cy="1134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resize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>
                <a:solidFill>
                  <a:prstClr val="white"/>
                </a:solidFill>
              </a:rPr>
              <a:t>(Sequence of shapes)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2122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2123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169229">
            <a:off x="2751488" y="3166945"/>
            <a:ext cx="51727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only </a:t>
            </a:r>
            <a:r>
              <a:rPr lang="en-US" sz="5400" dirty="0" smtClean="0">
                <a:solidFill>
                  <a:schemeClr val="bg1"/>
                </a:solidFill>
              </a:rPr>
              <a:t>(Default AutoMotion)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3038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8148384">
            <a:off x="1371600" y="205740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2356949">
            <a:off x="3886200" y="4191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34000" y="1672912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3039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06686" y="3484406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371600" y="3429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048000" y="3484406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+ resize.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(Sequence of shapes)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3883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3884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3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only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(Default AutoMotion)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+ resize.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(Mixed)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5286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5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5287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54102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457200" y="3276599"/>
            <a:ext cx="31136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44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Normal object with text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53986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53988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Text box.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grow/shrink + move.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54859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5486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953000"/>
            <a:ext cx="38862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783996"/>
            <a:ext cx="3657600" cy="73866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of objects, already animated.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207220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60888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023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6089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test input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expected output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2731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Zoom </a:t>
            </a:r>
            <a:br>
              <a:rPr lang="en-US" sz="11500" dirty="0" smtClean="0">
                <a:solidFill>
                  <a:srgbClr val="FFFF00"/>
                </a:solidFill>
              </a:rPr>
            </a:br>
            <a:r>
              <a:rPr lang="en-US" sz="11500" dirty="0" smtClean="0">
                <a:solidFill>
                  <a:srgbClr val="FFFF00"/>
                </a:solidFill>
              </a:rPr>
              <a:t>to area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For picture.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43400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Normal objects.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4347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TEST CASE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be 7"/>
          <p:cNvSpPr/>
          <p:nvPr/>
        </p:nvSpPr>
        <p:spPr>
          <a:xfrm>
            <a:off x="2087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Under Test (SUT)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61" y="890350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test input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1" y="2825830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actual output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1440" y="3352801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9208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expected output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4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Compare</a:t>
            </a:r>
            <a:endParaRPr lang="en-SG" sz="2400" dirty="0"/>
          </a:p>
        </p:txBody>
      </p:sp>
      <p:sp>
        <p:nvSpPr>
          <p:cNvPr id="14" name="Down Arrow 13"/>
          <p:cNvSpPr/>
          <p:nvPr/>
        </p:nvSpPr>
        <p:spPr>
          <a:xfrm rot="1024353">
            <a:off x="7572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Locate bug</a:t>
            </a:r>
            <a:endParaRPr lang="en-SG" sz="2400" dirty="0"/>
          </a:p>
        </p:txBody>
      </p:sp>
      <p:sp>
        <p:nvSpPr>
          <p:cNvPr id="15" name="Down Arrow 14"/>
          <p:cNvSpPr/>
          <p:nvPr/>
        </p:nvSpPr>
        <p:spPr>
          <a:xfrm rot="7338608">
            <a:off x="4759162" y="3888609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modify</a:t>
            </a:r>
            <a:endParaRPr lang="en-SG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01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4406" y="1929051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rot="19285858">
            <a:off x="710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Regression test</a:t>
            </a:r>
            <a:endParaRPr lang="en-SG" sz="24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6600" y="1737360"/>
            <a:ext cx="1752600" cy="1371600"/>
            <a:chOff x="7086600" y="1737360"/>
            <a:chExt cx="1752600" cy="1371600"/>
          </a:xfrm>
        </p:grpSpPr>
        <p:sp>
          <p:nvSpPr>
            <p:cNvPr id="31" name="Rounded Rectangle 30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 smtClean="0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mismatch = 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3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6309360" y="5059680"/>
            <a:ext cx="1859280" cy="1386840"/>
            <a:chOff x="6309360" y="5059680"/>
            <a:chExt cx="1859280" cy="1386840"/>
          </a:xfrm>
        </p:grpSpPr>
        <p:sp>
          <p:nvSpPr>
            <p:cNvPr id="35" name="Cube 34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bug located!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7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03125 0.03333 " pathEditMode="relative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2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409112578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593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207220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Resize non-rotated object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(Default AutoMotion)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0307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21240308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4402646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Resize rotated object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(Sequence of shapes)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21241232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609130" y="3401361"/>
            <a:ext cx="1981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637</TotalTime>
  <Words>270</Words>
  <Application>Microsoft Office PowerPoint</Application>
  <PresentationFormat>On-screen Show (4:3)</PresentationFormat>
  <Paragraphs>58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Basic Cases</vt:lpstr>
      <vt:lpstr>Normal objects.  Rotate only (Default AutoMotion)</vt:lpstr>
      <vt:lpstr>PowerPoint Presentation</vt:lpstr>
      <vt:lpstr>PowerPoint Presentation</vt:lpstr>
      <vt:lpstr>Normal objects.  Resize non-rotated object (Default AutoMotion)</vt:lpstr>
      <vt:lpstr>PowerPoint Presentation</vt:lpstr>
      <vt:lpstr>PowerPoint Presentation</vt:lpstr>
      <vt:lpstr>Normal objects.  Resize rotated object (Sequence of shapes)</vt:lpstr>
      <vt:lpstr>PowerPoint Presentation</vt:lpstr>
      <vt:lpstr>PowerPoint Presentation</vt:lpstr>
      <vt:lpstr>Normal objects.  Rotate + resize (Sequence of shapes)</vt:lpstr>
      <vt:lpstr>PowerPoint Presentation</vt:lpstr>
      <vt:lpstr>PowerPoint Presentation</vt:lpstr>
      <vt:lpstr>Normal objects.  Rotate + move only (Default AutoMotion)</vt:lpstr>
      <vt:lpstr>PowerPoint Presentation</vt:lpstr>
      <vt:lpstr>PowerPoint Presentation</vt:lpstr>
      <vt:lpstr>Normal objects.  Rotate + move + resize.  (Sequence of shapes)</vt:lpstr>
      <vt:lpstr>PowerPoint Presentation</vt:lpstr>
      <vt:lpstr>PowerPoint Presentation</vt:lpstr>
      <vt:lpstr>Normal objects.  Rotate + move + resize.  (Mixed)</vt:lpstr>
      <vt:lpstr>PowerPoint Presentation</vt:lpstr>
      <vt:lpstr>PowerPoint Presentation</vt:lpstr>
      <vt:lpstr>Normal object with text.  grow/shrink + move.</vt:lpstr>
      <vt:lpstr>PowerPoint Presentation</vt:lpstr>
      <vt:lpstr>PowerPoint Presentation</vt:lpstr>
      <vt:lpstr>Text box.  grow/shrink + move.</vt:lpstr>
      <vt:lpstr>PowerPoint Presentation</vt:lpstr>
      <vt:lpstr>PowerPoint Presentation</vt:lpstr>
      <vt:lpstr>Group of objects, already animated.  grow/shrink + move.</vt:lpstr>
      <vt:lpstr>PowerPoint Presentation</vt:lpstr>
      <vt:lpstr>PowerPoint Presentation</vt:lpstr>
      <vt:lpstr>Zoom  to area</vt:lpstr>
      <vt:lpstr>For picture. Typical area.</vt:lpstr>
      <vt:lpstr>PowerPoint Presentation</vt:lpstr>
      <vt:lpstr>Normal objects. Typical area.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Windows User</cp:lastModifiedBy>
  <cp:revision>19</cp:revision>
  <dcterms:created xsi:type="dcterms:W3CDTF">2006-08-16T00:00:00Z</dcterms:created>
  <dcterms:modified xsi:type="dcterms:W3CDTF">2014-01-22T01:37:33Z</dcterms:modified>
</cp:coreProperties>
</file>