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12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2"/>
            <p14:sldId id="294"/>
            <p14:sldId id="326"/>
            <p14:sldId id="327"/>
            <p14:sldId id="328"/>
            <p14:sldId id="329"/>
            <p14:sldId id="330"/>
            <p14:sldId id="331"/>
            <p14:sldId id="332"/>
            <p14:sldId id="311"/>
            <p14:sldId id="333"/>
            <p14:sldId id="334"/>
            <p14:sldId id="335"/>
            <p14:sldId id="336"/>
            <p14:sldId id="337"/>
            <p14:sldId id="338"/>
            <p14:sldId id="339"/>
            <p14:sldId id="312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Selected Shape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64419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971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1971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069483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1242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124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1415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840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474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08574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Align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Align Left, Align Right, Align Top, Align Bottom, Align Horizontal, Align Vertical or Align Center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PowerPoint Default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99988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99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575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05575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5899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334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8174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10133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3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6255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40159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1456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4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-66438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2712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0173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638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640458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101</Words>
  <Application>Microsoft Office PowerPoint</Application>
  <PresentationFormat>On-screen Show (4:3)</PresentationFormat>
  <Paragraphs>13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Office Theme</vt:lpstr>
      <vt:lpstr>Main feature</vt:lpstr>
      <vt:lpstr>Sub feature</vt:lpstr>
      <vt:lpstr>PowerPointLabs Test Cases</vt:lpstr>
      <vt:lpstr>Align</vt:lpstr>
      <vt:lpstr>Align:: by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By Selected Shape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PowerPoint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62</cp:revision>
  <dcterms:created xsi:type="dcterms:W3CDTF">2014-01-22T00:01:33Z</dcterms:created>
  <dcterms:modified xsi:type="dcterms:W3CDTF">2016-03-24T07:30:18Z</dcterms:modified>
</cp:coreProperties>
</file>