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87" r:id="rId4"/>
    <p:sldId id="256" r:id="rId5"/>
    <p:sldId id="377" r:id="rId6"/>
    <p:sldId id="378" r:id="rId7"/>
    <p:sldId id="379" r:id="rId8"/>
    <p:sldId id="394" r:id="rId9"/>
    <p:sldId id="395" r:id="rId10"/>
    <p:sldId id="292" r:id="rId11"/>
    <p:sldId id="396" r:id="rId12"/>
    <p:sldId id="397" r:id="rId13"/>
    <p:sldId id="398" r:id="rId14"/>
    <p:sldId id="399" r:id="rId15"/>
    <p:sldId id="400" r:id="rId16"/>
    <p:sldId id="311" r:id="rId17"/>
    <p:sldId id="401" r:id="rId18"/>
    <p:sldId id="402" r:id="rId19"/>
    <p:sldId id="403" r:id="rId20"/>
    <p:sldId id="404" r:id="rId21"/>
    <p:sldId id="405" r:id="rId22"/>
    <p:sldId id="27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  <p14:section name="Align by Slide" id="{A3A2B0AB-762C-4281-AA7B-EF7E134E0DC4}">
          <p14:sldIdLst>
            <p14:sldId id="256"/>
            <p14:sldId id="377"/>
            <p14:sldId id="378"/>
            <p14:sldId id="379"/>
            <p14:sldId id="394"/>
            <p14:sldId id="395"/>
            <p14:sldId id="292"/>
            <p14:sldId id="396"/>
            <p14:sldId id="397"/>
            <p14:sldId id="398"/>
            <p14:sldId id="399"/>
            <p14:sldId id="400"/>
            <p14:sldId id="311"/>
            <p14:sldId id="401"/>
            <p14:sldId id="402"/>
            <p14:sldId id="403"/>
            <p14:sldId id="404"/>
            <p14:sldId id="405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660"/>
  </p:normalViewPr>
  <p:slideViewPr>
    <p:cSldViewPr>
      <p:cViewPr>
        <p:scale>
          <a:sx n="50" d="100"/>
          <a:sy n="50" d="100"/>
        </p:scale>
        <p:origin x="1014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6/7/2016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>
                <a:solidFill>
                  <a:srgbClr val="0070C0"/>
                </a:solidFill>
              </a:rPr>
              <a:t>DO NOT SAVE </a:t>
            </a:r>
            <a:r>
              <a:rPr lang="en-US" dirty="0">
                <a:solidFill>
                  <a:srgbClr val="0070C0"/>
                </a:solidFill>
              </a:rPr>
              <a:t>these slides after testing. Keep this file in its original form.</a:t>
            </a: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your result is different from the expected output, 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9181729">
            <a:off x="82203" y="4502528"/>
            <a:ext cx="1770065" cy="559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>
            <a:spLocks/>
          </p:cNvSpPr>
          <p:nvPr/>
        </p:nvSpPr>
        <p:spPr>
          <a:xfrm rot="19181729">
            <a:off x="4141499" y="263229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19181729">
            <a:off x="6494974" y="3207384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19181729">
            <a:off x="7688855" y="460738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19181729">
            <a:off x="2098698" y="4503515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 rot="19181729">
            <a:off x="4706087" y="5170976"/>
            <a:ext cx="1409307" cy="1314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eft Arrow 2"/>
          <p:cNvSpPr>
            <a:spLocks/>
          </p:cNvSpPr>
          <p:nvPr/>
        </p:nvSpPr>
        <p:spPr>
          <a:xfrm rot="19181729">
            <a:off x="2287533" y="1298507"/>
            <a:ext cx="914400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19181729">
            <a:off x="5398231" y="2470476"/>
            <a:ext cx="9144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>
            <a:spLocks/>
          </p:cNvSpPr>
          <p:nvPr/>
        </p:nvSpPr>
        <p:spPr>
          <a:xfrm rot="19181729">
            <a:off x="3048588" y="3229197"/>
            <a:ext cx="9144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>
            <a:spLocks/>
          </p:cNvSpPr>
          <p:nvPr/>
        </p:nvSpPr>
        <p:spPr>
          <a:xfrm rot="19181729">
            <a:off x="4419600" y="1143000"/>
            <a:ext cx="914400" cy="914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>
            <a:spLocks/>
          </p:cNvSpPr>
          <p:nvPr/>
        </p:nvSpPr>
        <p:spPr>
          <a:xfrm rot="19181729">
            <a:off x="5761560" y="4149447"/>
            <a:ext cx="914400" cy="914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Quad Arrow 14"/>
          <p:cNvSpPr>
            <a:spLocks/>
          </p:cNvSpPr>
          <p:nvPr/>
        </p:nvSpPr>
        <p:spPr>
          <a:xfrm rot="19181729">
            <a:off x="1426316" y="1611397"/>
            <a:ext cx="914400" cy="91440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-Up Arrow 15"/>
          <p:cNvSpPr>
            <a:spLocks/>
          </p:cNvSpPr>
          <p:nvPr/>
        </p:nvSpPr>
        <p:spPr>
          <a:xfrm rot="19181729">
            <a:off x="3250688" y="4294249"/>
            <a:ext cx="914400" cy="91440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ent Arrow 16"/>
          <p:cNvSpPr>
            <a:spLocks/>
          </p:cNvSpPr>
          <p:nvPr/>
        </p:nvSpPr>
        <p:spPr>
          <a:xfrm rot="19181729">
            <a:off x="6158145" y="1191121"/>
            <a:ext cx="914400" cy="914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U-Turn Arrow 17"/>
          <p:cNvSpPr>
            <a:spLocks/>
          </p:cNvSpPr>
          <p:nvPr/>
        </p:nvSpPr>
        <p:spPr>
          <a:xfrm rot="19181729">
            <a:off x="7911696" y="2088684"/>
            <a:ext cx="914400" cy="91440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Left-Up Arrow 18"/>
          <p:cNvSpPr>
            <a:spLocks/>
          </p:cNvSpPr>
          <p:nvPr/>
        </p:nvSpPr>
        <p:spPr>
          <a:xfrm rot="19181729">
            <a:off x="6608996" y="4908967"/>
            <a:ext cx="914400" cy="91440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ent-Up Arrow 19"/>
          <p:cNvSpPr>
            <a:spLocks/>
          </p:cNvSpPr>
          <p:nvPr/>
        </p:nvSpPr>
        <p:spPr>
          <a:xfrm rot="19181729">
            <a:off x="7700146" y="5405628"/>
            <a:ext cx="914400" cy="914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rved Right Arrow 20"/>
          <p:cNvSpPr>
            <a:spLocks/>
          </p:cNvSpPr>
          <p:nvPr/>
        </p:nvSpPr>
        <p:spPr>
          <a:xfrm rot="19181729">
            <a:off x="381000" y="2710958"/>
            <a:ext cx="914400" cy="914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Left Arrow 21"/>
          <p:cNvSpPr>
            <a:spLocks/>
          </p:cNvSpPr>
          <p:nvPr/>
        </p:nvSpPr>
        <p:spPr>
          <a:xfrm rot="19181729">
            <a:off x="1796195" y="3011864"/>
            <a:ext cx="91440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Down Arrow 22"/>
          <p:cNvSpPr>
            <a:spLocks/>
          </p:cNvSpPr>
          <p:nvPr/>
        </p:nvSpPr>
        <p:spPr>
          <a:xfrm rot="19181729">
            <a:off x="4633674" y="3873964"/>
            <a:ext cx="914400" cy="914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Up Arrow 23"/>
          <p:cNvSpPr>
            <a:spLocks/>
          </p:cNvSpPr>
          <p:nvPr/>
        </p:nvSpPr>
        <p:spPr>
          <a:xfrm rot="19181729">
            <a:off x="2573175" y="2332773"/>
            <a:ext cx="914400" cy="9144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Striped Right Arrow 24"/>
          <p:cNvSpPr>
            <a:spLocks/>
          </p:cNvSpPr>
          <p:nvPr/>
        </p:nvSpPr>
        <p:spPr>
          <a:xfrm rot="19181729">
            <a:off x="4761689" y="358527"/>
            <a:ext cx="914400" cy="9144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Notched Right Arrow 25"/>
          <p:cNvSpPr>
            <a:spLocks/>
          </p:cNvSpPr>
          <p:nvPr/>
        </p:nvSpPr>
        <p:spPr>
          <a:xfrm rot="19181729">
            <a:off x="3586352" y="134185"/>
            <a:ext cx="914400" cy="9144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entagon 26"/>
          <p:cNvSpPr>
            <a:spLocks/>
          </p:cNvSpPr>
          <p:nvPr/>
        </p:nvSpPr>
        <p:spPr>
          <a:xfrm rot="19181729">
            <a:off x="6197963" y="181156"/>
            <a:ext cx="914400" cy="914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hevron 27"/>
          <p:cNvSpPr>
            <a:spLocks/>
          </p:cNvSpPr>
          <p:nvPr/>
        </p:nvSpPr>
        <p:spPr>
          <a:xfrm rot="19181729">
            <a:off x="2680347" y="264242"/>
            <a:ext cx="914400" cy="914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ight Arrow Callout 28"/>
          <p:cNvSpPr>
            <a:spLocks/>
          </p:cNvSpPr>
          <p:nvPr/>
        </p:nvSpPr>
        <p:spPr>
          <a:xfrm rot="19181729">
            <a:off x="1607300" y="202366"/>
            <a:ext cx="914400" cy="9144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Callout 29"/>
          <p:cNvSpPr>
            <a:spLocks/>
          </p:cNvSpPr>
          <p:nvPr/>
        </p:nvSpPr>
        <p:spPr>
          <a:xfrm rot="19181729">
            <a:off x="381000" y="1627632"/>
            <a:ext cx="914400" cy="9144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Callout 30"/>
          <p:cNvSpPr>
            <a:spLocks/>
          </p:cNvSpPr>
          <p:nvPr/>
        </p:nvSpPr>
        <p:spPr>
          <a:xfrm rot="19181729">
            <a:off x="3390274" y="1146016"/>
            <a:ext cx="914400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Callout 31"/>
          <p:cNvSpPr>
            <a:spLocks/>
          </p:cNvSpPr>
          <p:nvPr/>
        </p:nvSpPr>
        <p:spPr>
          <a:xfrm rot="19181729">
            <a:off x="3183105" y="5700249"/>
            <a:ext cx="914400" cy="9144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Callout 32"/>
          <p:cNvSpPr>
            <a:spLocks/>
          </p:cNvSpPr>
          <p:nvPr/>
        </p:nvSpPr>
        <p:spPr>
          <a:xfrm rot="19181729">
            <a:off x="927773" y="5700249"/>
            <a:ext cx="914400" cy="914400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Quad Arrow Callout 33"/>
          <p:cNvSpPr>
            <a:spLocks/>
          </p:cNvSpPr>
          <p:nvPr/>
        </p:nvSpPr>
        <p:spPr>
          <a:xfrm rot="19181729">
            <a:off x="7766297" y="3994567"/>
            <a:ext cx="914400" cy="914400"/>
          </a:xfrm>
          <a:prstGeom prst="quad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ircular Arrow 34"/>
          <p:cNvSpPr>
            <a:spLocks/>
          </p:cNvSpPr>
          <p:nvPr/>
        </p:nvSpPr>
        <p:spPr>
          <a:xfrm rot="19181729">
            <a:off x="6694932" y="1894566"/>
            <a:ext cx="914400" cy="9144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1"/>
          <p:cNvSpPr/>
          <p:nvPr/>
        </p:nvSpPr>
        <p:spPr>
          <a:xfrm rot="19181729">
            <a:off x="566474" y="174258"/>
            <a:ext cx="914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26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3867676">
            <a:off x="82203" y="4502528"/>
            <a:ext cx="1770065" cy="559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>
            <a:spLocks/>
          </p:cNvSpPr>
          <p:nvPr/>
        </p:nvSpPr>
        <p:spPr>
          <a:xfrm rot="13867676">
            <a:off x="4141499" y="263229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13867676">
            <a:off x="6494974" y="3207384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13867676">
            <a:off x="7688855" y="460738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13867676">
            <a:off x="2098698" y="4503515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 rot="13867676">
            <a:off x="4706087" y="5170976"/>
            <a:ext cx="1409307" cy="1314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eft Arrow 2"/>
          <p:cNvSpPr>
            <a:spLocks/>
          </p:cNvSpPr>
          <p:nvPr/>
        </p:nvSpPr>
        <p:spPr>
          <a:xfrm rot="13867676">
            <a:off x="2287533" y="1298507"/>
            <a:ext cx="914400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13867676">
            <a:off x="5398231" y="2470476"/>
            <a:ext cx="9144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>
            <a:spLocks/>
          </p:cNvSpPr>
          <p:nvPr/>
        </p:nvSpPr>
        <p:spPr>
          <a:xfrm rot="13867676">
            <a:off x="3048588" y="3229197"/>
            <a:ext cx="9144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>
            <a:spLocks/>
          </p:cNvSpPr>
          <p:nvPr/>
        </p:nvSpPr>
        <p:spPr>
          <a:xfrm rot="13867676">
            <a:off x="4419600" y="1143000"/>
            <a:ext cx="914400" cy="914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>
            <a:spLocks/>
          </p:cNvSpPr>
          <p:nvPr/>
        </p:nvSpPr>
        <p:spPr>
          <a:xfrm rot="13867676">
            <a:off x="5761560" y="4149447"/>
            <a:ext cx="914400" cy="914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Quad Arrow 14"/>
          <p:cNvSpPr>
            <a:spLocks/>
          </p:cNvSpPr>
          <p:nvPr/>
        </p:nvSpPr>
        <p:spPr>
          <a:xfrm rot="13867676">
            <a:off x="1426316" y="1611397"/>
            <a:ext cx="914400" cy="91440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-Up Arrow 15"/>
          <p:cNvSpPr>
            <a:spLocks/>
          </p:cNvSpPr>
          <p:nvPr/>
        </p:nvSpPr>
        <p:spPr>
          <a:xfrm rot="13867676">
            <a:off x="3250688" y="4294249"/>
            <a:ext cx="914400" cy="91440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ent Arrow 16"/>
          <p:cNvSpPr>
            <a:spLocks/>
          </p:cNvSpPr>
          <p:nvPr/>
        </p:nvSpPr>
        <p:spPr>
          <a:xfrm rot="13867676">
            <a:off x="6158145" y="1191121"/>
            <a:ext cx="914400" cy="914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U-Turn Arrow 17"/>
          <p:cNvSpPr>
            <a:spLocks/>
          </p:cNvSpPr>
          <p:nvPr/>
        </p:nvSpPr>
        <p:spPr>
          <a:xfrm rot="13867676">
            <a:off x="7911696" y="2088684"/>
            <a:ext cx="914400" cy="91440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Left-Up Arrow 18"/>
          <p:cNvSpPr>
            <a:spLocks/>
          </p:cNvSpPr>
          <p:nvPr/>
        </p:nvSpPr>
        <p:spPr>
          <a:xfrm rot="13867676">
            <a:off x="6608996" y="4908967"/>
            <a:ext cx="914400" cy="91440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ent-Up Arrow 19"/>
          <p:cNvSpPr>
            <a:spLocks/>
          </p:cNvSpPr>
          <p:nvPr/>
        </p:nvSpPr>
        <p:spPr>
          <a:xfrm rot="13867676">
            <a:off x="7700146" y="5405628"/>
            <a:ext cx="914400" cy="914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rved Right Arrow 20"/>
          <p:cNvSpPr>
            <a:spLocks/>
          </p:cNvSpPr>
          <p:nvPr/>
        </p:nvSpPr>
        <p:spPr>
          <a:xfrm rot="13867676">
            <a:off x="381000" y="2710958"/>
            <a:ext cx="914400" cy="914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Left Arrow 21"/>
          <p:cNvSpPr>
            <a:spLocks/>
          </p:cNvSpPr>
          <p:nvPr/>
        </p:nvSpPr>
        <p:spPr>
          <a:xfrm rot="13867676">
            <a:off x="1796195" y="3011864"/>
            <a:ext cx="91440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Down Arrow 22"/>
          <p:cNvSpPr>
            <a:spLocks/>
          </p:cNvSpPr>
          <p:nvPr/>
        </p:nvSpPr>
        <p:spPr>
          <a:xfrm rot="13867676">
            <a:off x="4633674" y="3873964"/>
            <a:ext cx="914400" cy="914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Up Arrow 23"/>
          <p:cNvSpPr>
            <a:spLocks/>
          </p:cNvSpPr>
          <p:nvPr/>
        </p:nvSpPr>
        <p:spPr>
          <a:xfrm rot="13867676">
            <a:off x="2573175" y="2332773"/>
            <a:ext cx="914400" cy="9144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Striped Right Arrow 24"/>
          <p:cNvSpPr>
            <a:spLocks/>
          </p:cNvSpPr>
          <p:nvPr/>
        </p:nvSpPr>
        <p:spPr>
          <a:xfrm rot="13867676">
            <a:off x="4761689" y="358527"/>
            <a:ext cx="914400" cy="9144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Notched Right Arrow 25"/>
          <p:cNvSpPr>
            <a:spLocks/>
          </p:cNvSpPr>
          <p:nvPr/>
        </p:nvSpPr>
        <p:spPr>
          <a:xfrm rot="13867676">
            <a:off x="3586352" y="134185"/>
            <a:ext cx="914400" cy="9144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entagon 26"/>
          <p:cNvSpPr>
            <a:spLocks/>
          </p:cNvSpPr>
          <p:nvPr/>
        </p:nvSpPr>
        <p:spPr>
          <a:xfrm rot="13867676">
            <a:off x="6197963" y="181156"/>
            <a:ext cx="914400" cy="914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hevron 27"/>
          <p:cNvSpPr>
            <a:spLocks/>
          </p:cNvSpPr>
          <p:nvPr/>
        </p:nvSpPr>
        <p:spPr>
          <a:xfrm rot="13867676">
            <a:off x="2680347" y="264242"/>
            <a:ext cx="914400" cy="914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ight Arrow Callout 28"/>
          <p:cNvSpPr>
            <a:spLocks/>
          </p:cNvSpPr>
          <p:nvPr/>
        </p:nvSpPr>
        <p:spPr>
          <a:xfrm rot="13867676">
            <a:off x="1607300" y="202366"/>
            <a:ext cx="914400" cy="9144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Callout 29"/>
          <p:cNvSpPr>
            <a:spLocks/>
          </p:cNvSpPr>
          <p:nvPr/>
        </p:nvSpPr>
        <p:spPr>
          <a:xfrm rot="13867676">
            <a:off x="381000" y="1627632"/>
            <a:ext cx="914400" cy="9144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Callout 30"/>
          <p:cNvSpPr>
            <a:spLocks/>
          </p:cNvSpPr>
          <p:nvPr/>
        </p:nvSpPr>
        <p:spPr>
          <a:xfrm rot="13867676">
            <a:off x="3390274" y="1146016"/>
            <a:ext cx="914400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Callout 31"/>
          <p:cNvSpPr>
            <a:spLocks/>
          </p:cNvSpPr>
          <p:nvPr/>
        </p:nvSpPr>
        <p:spPr>
          <a:xfrm rot="13867676">
            <a:off x="3183105" y="5700249"/>
            <a:ext cx="914400" cy="9144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Callout 32"/>
          <p:cNvSpPr>
            <a:spLocks/>
          </p:cNvSpPr>
          <p:nvPr/>
        </p:nvSpPr>
        <p:spPr>
          <a:xfrm rot="13867676">
            <a:off x="927773" y="5700249"/>
            <a:ext cx="914400" cy="914400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Quad Arrow Callout 33"/>
          <p:cNvSpPr>
            <a:spLocks/>
          </p:cNvSpPr>
          <p:nvPr/>
        </p:nvSpPr>
        <p:spPr>
          <a:xfrm rot="13867676">
            <a:off x="7766297" y="3994567"/>
            <a:ext cx="914400" cy="914400"/>
          </a:xfrm>
          <a:prstGeom prst="quad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ircular Arrow 34"/>
          <p:cNvSpPr>
            <a:spLocks/>
          </p:cNvSpPr>
          <p:nvPr/>
        </p:nvSpPr>
        <p:spPr>
          <a:xfrm rot="13867676">
            <a:off x="6694932" y="1894566"/>
            <a:ext cx="914400" cy="9144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1"/>
          <p:cNvSpPr/>
          <p:nvPr/>
        </p:nvSpPr>
        <p:spPr>
          <a:xfrm rot="13867676">
            <a:off x="566474" y="174258"/>
            <a:ext cx="914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288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7742173">
            <a:off x="82203" y="4502528"/>
            <a:ext cx="1770065" cy="559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>
            <a:spLocks/>
          </p:cNvSpPr>
          <p:nvPr/>
        </p:nvSpPr>
        <p:spPr>
          <a:xfrm rot="7742173">
            <a:off x="4141499" y="263229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7742173">
            <a:off x="6494974" y="3207384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7742173">
            <a:off x="7688855" y="460738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7742173">
            <a:off x="2098698" y="4503515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 rot="7742173">
            <a:off x="4706087" y="5170976"/>
            <a:ext cx="1409307" cy="1314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eft Arrow 2"/>
          <p:cNvSpPr>
            <a:spLocks/>
          </p:cNvSpPr>
          <p:nvPr/>
        </p:nvSpPr>
        <p:spPr>
          <a:xfrm rot="7742173">
            <a:off x="2287533" y="1298507"/>
            <a:ext cx="914400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7742173">
            <a:off x="5398231" y="2470476"/>
            <a:ext cx="9144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>
            <a:spLocks/>
          </p:cNvSpPr>
          <p:nvPr/>
        </p:nvSpPr>
        <p:spPr>
          <a:xfrm rot="7742173">
            <a:off x="3048588" y="3229197"/>
            <a:ext cx="9144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>
            <a:spLocks/>
          </p:cNvSpPr>
          <p:nvPr/>
        </p:nvSpPr>
        <p:spPr>
          <a:xfrm rot="7742173">
            <a:off x="4419600" y="1143000"/>
            <a:ext cx="914400" cy="914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>
            <a:spLocks/>
          </p:cNvSpPr>
          <p:nvPr/>
        </p:nvSpPr>
        <p:spPr>
          <a:xfrm rot="7742173">
            <a:off x="5761560" y="4149447"/>
            <a:ext cx="914400" cy="914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Quad Arrow 14"/>
          <p:cNvSpPr>
            <a:spLocks/>
          </p:cNvSpPr>
          <p:nvPr/>
        </p:nvSpPr>
        <p:spPr>
          <a:xfrm rot="7742173">
            <a:off x="1426316" y="1611397"/>
            <a:ext cx="914400" cy="91440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-Up Arrow 15"/>
          <p:cNvSpPr>
            <a:spLocks/>
          </p:cNvSpPr>
          <p:nvPr/>
        </p:nvSpPr>
        <p:spPr>
          <a:xfrm rot="7742173">
            <a:off x="3250688" y="4294249"/>
            <a:ext cx="914400" cy="91440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ent Arrow 16"/>
          <p:cNvSpPr>
            <a:spLocks/>
          </p:cNvSpPr>
          <p:nvPr/>
        </p:nvSpPr>
        <p:spPr>
          <a:xfrm rot="7742173">
            <a:off x="6158145" y="1191121"/>
            <a:ext cx="914400" cy="914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U-Turn Arrow 17"/>
          <p:cNvSpPr>
            <a:spLocks/>
          </p:cNvSpPr>
          <p:nvPr/>
        </p:nvSpPr>
        <p:spPr>
          <a:xfrm rot="7742173">
            <a:off x="7911696" y="2088684"/>
            <a:ext cx="914400" cy="91440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Left-Up Arrow 18"/>
          <p:cNvSpPr>
            <a:spLocks/>
          </p:cNvSpPr>
          <p:nvPr/>
        </p:nvSpPr>
        <p:spPr>
          <a:xfrm rot="7742173">
            <a:off x="6608996" y="4908967"/>
            <a:ext cx="914400" cy="91440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ent-Up Arrow 19"/>
          <p:cNvSpPr>
            <a:spLocks/>
          </p:cNvSpPr>
          <p:nvPr/>
        </p:nvSpPr>
        <p:spPr>
          <a:xfrm rot="7742173">
            <a:off x="7700146" y="5405628"/>
            <a:ext cx="914400" cy="914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rved Right Arrow 20"/>
          <p:cNvSpPr>
            <a:spLocks/>
          </p:cNvSpPr>
          <p:nvPr/>
        </p:nvSpPr>
        <p:spPr>
          <a:xfrm rot="7742173">
            <a:off x="381000" y="2710958"/>
            <a:ext cx="914400" cy="914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Left Arrow 21"/>
          <p:cNvSpPr>
            <a:spLocks/>
          </p:cNvSpPr>
          <p:nvPr/>
        </p:nvSpPr>
        <p:spPr>
          <a:xfrm rot="7742173">
            <a:off x="1796195" y="3011864"/>
            <a:ext cx="91440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Down Arrow 22"/>
          <p:cNvSpPr>
            <a:spLocks/>
          </p:cNvSpPr>
          <p:nvPr/>
        </p:nvSpPr>
        <p:spPr>
          <a:xfrm rot="7742173">
            <a:off x="4633674" y="3873964"/>
            <a:ext cx="914400" cy="914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Up Arrow 23"/>
          <p:cNvSpPr>
            <a:spLocks/>
          </p:cNvSpPr>
          <p:nvPr/>
        </p:nvSpPr>
        <p:spPr>
          <a:xfrm rot="7742173">
            <a:off x="2573175" y="2332773"/>
            <a:ext cx="914400" cy="9144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Striped Right Arrow 24"/>
          <p:cNvSpPr>
            <a:spLocks/>
          </p:cNvSpPr>
          <p:nvPr/>
        </p:nvSpPr>
        <p:spPr>
          <a:xfrm rot="7742173">
            <a:off x="4761689" y="358527"/>
            <a:ext cx="914400" cy="9144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Notched Right Arrow 25"/>
          <p:cNvSpPr>
            <a:spLocks/>
          </p:cNvSpPr>
          <p:nvPr/>
        </p:nvSpPr>
        <p:spPr>
          <a:xfrm rot="7742173">
            <a:off x="3586352" y="134185"/>
            <a:ext cx="914400" cy="9144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entagon 26"/>
          <p:cNvSpPr>
            <a:spLocks/>
          </p:cNvSpPr>
          <p:nvPr/>
        </p:nvSpPr>
        <p:spPr>
          <a:xfrm rot="7742173">
            <a:off x="6197963" y="181156"/>
            <a:ext cx="914400" cy="914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hevron 27"/>
          <p:cNvSpPr>
            <a:spLocks/>
          </p:cNvSpPr>
          <p:nvPr/>
        </p:nvSpPr>
        <p:spPr>
          <a:xfrm rot="7742173">
            <a:off x="2680347" y="264242"/>
            <a:ext cx="914400" cy="914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ight Arrow Callout 28"/>
          <p:cNvSpPr>
            <a:spLocks/>
          </p:cNvSpPr>
          <p:nvPr/>
        </p:nvSpPr>
        <p:spPr>
          <a:xfrm rot="7742173">
            <a:off x="1607300" y="202366"/>
            <a:ext cx="914400" cy="9144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Callout 29"/>
          <p:cNvSpPr>
            <a:spLocks/>
          </p:cNvSpPr>
          <p:nvPr/>
        </p:nvSpPr>
        <p:spPr>
          <a:xfrm rot="7742173">
            <a:off x="381000" y="1627632"/>
            <a:ext cx="914400" cy="9144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Callout 30"/>
          <p:cNvSpPr>
            <a:spLocks/>
          </p:cNvSpPr>
          <p:nvPr/>
        </p:nvSpPr>
        <p:spPr>
          <a:xfrm rot="7742173">
            <a:off x="3390274" y="1146016"/>
            <a:ext cx="914400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Callout 31"/>
          <p:cNvSpPr>
            <a:spLocks/>
          </p:cNvSpPr>
          <p:nvPr/>
        </p:nvSpPr>
        <p:spPr>
          <a:xfrm rot="7742173">
            <a:off x="3183105" y="5700249"/>
            <a:ext cx="914400" cy="9144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Callout 32"/>
          <p:cNvSpPr>
            <a:spLocks/>
          </p:cNvSpPr>
          <p:nvPr/>
        </p:nvSpPr>
        <p:spPr>
          <a:xfrm rot="7742173">
            <a:off x="927773" y="5700249"/>
            <a:ext cx="914400" cy="914400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Quad Arrow Callout 33"/>
          <p:cNvSpPr>
            <a:spLocks/>
          </p:cNvSpPr>
          <p:nvPr/>
        </p:nvSpPr>
        <p:spPr>
          <a:xfrm rot="7742173">
            <a:off x="7766297" y="3994567"/>
            <a:ext cx="914400" cy="914400"/>
          </a:xfrm>
          <a:prstGeom prst="quad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ircular Arrow 34"/>
          <p:cNvSpPr>
            <a:spLocks/>
          </p:cNvSpPr>
          <p:nvPr/>
        </p:nvSpPr>
        <p:spPr>
          <a:xfrm rot="7742173">
            <a:off x="6694932" y="1894566"/>
            <a:ext cx="914400" cy="9144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1"/>
          <p:cNvSpPr/>
          <p:nvPr/>
        </p:nvSpPr>
        <p:spPr>
          <a:xfrm rot="7742173">
            <a:off x="566474" y="174258"/>
            <a:ext cx="914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190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2664168">
            <a:off x="82203" y="4502528"/>
            <a:ext cx="1770065" cy="559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>
            <a:spLocks/>
          </p:cNvSpPr>
          <p:nvPr/>
        </p:nvSpPr>
        <p:spPr>
          <a:xfrm rot="2664168">
            <a:off x="4141499" y="263229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2664168">
            <a:off x="6494974" y="3207384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2664168">
            <a:off x="7688855" y="460738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2664168">
            <a:off x="2098698" y="4503515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 rot="2664168">
            <a:off x="4706087" y="5170976"/>
            <a:ext cx="1409307" cy="1314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eft Arrow 2"/>
          <p:cNvSpPr>
            <a:spLocks/>
          </p:cNvSpPr>
          <p:nvPr/>
        </p:nvSpPr>
        <p:spPr>
          <a:xfrm rot="2664168">
            <a:off x="2287533" y="1298507"/>
            <a:ext cx="914400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2664168">
            <a:off x="5398231" y="2470476"/>
            <a:ext cx="9144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>
            <a:spLocks/>
          </p:cNvSpPr>
          <p:nvPr/>
        </p:nvSpPr>
        <p:spPr>
          <a:xfrm rot="2664168">
            <a:off x="3048588" y="3229197"/>
            <a:ext cx="9144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>
            <a:spLocks/>
          </p:cNvSpPr>
          <p:nvPr/>
        </p:nvSpPr>
        <p:spPr>
          <a:xfrm rot="2664168">
            <a:off x="4419600" y="1143000"/>
            <a:ext cx="914400" cy="914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>
            <a:spLocks/>
          </p:cNvSpPr>
          <p:nvPr/>
        </p:nvSpPr>
        <p:spPr>
          <a:xfrm rot="2664168">
            <a:off x="5761560" y="4149447"/>
            <a:ext cx="914400" cy="914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Quad Arrow 14"/>
          <p:cNvSpPr>
            <a:spLocks/>
          </p:cNvSpPr>
          <p:nvPr/>
        </p:nvSpPr>
        <p:spPr>
          <a:xfrm rot="2664168">
            <a:off x="1426316" y="1611397"/>
            <a:ext cx="914400" cy="91440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-Up Arrow 15"/>
          <p:cNvSpPr>
            <a:spLocks/>
          </p:cNvSpPr>
          <p:nvPr/>
        </p:nvSpPr>
        <p:spPr>
          <a:xfrm rot="2664168">
            <a:off x="3250688" y="4294249"/>
            <a:ext cx="914400" cy="91440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ent Arrow 16"/>
          <p:cNvSpPr>
            <a:spLocks/>
          </p:cNvSpPr>
          <p:nvPr/>
        </p:nvSpPr>
        <p:spPr>
          <a:xfrm rot="2664168">
            <a:off x="6158145" y="1191121"/>
            <a:ext cx="914400" cy="914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U-Turn Arrow 17"/>
          <p:cNvSpPr>
            <a:spLocks/>
          </p:cNvSpPr>
          <p:nvPr/>
        </p:nvSpPr>
        <p:spPr>
          <a:xfrm rot="2664168">
            <a:off x="7911696" y="2088684"/>
            <a:ext cx="914400" cy="91440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Left-Up Arrow 18"/>
          <p:cNvSpPr>
            <a:spLocks/>
          </p:cNvSpPr>
          <p:nvPr/>
        </p:nvSpPr>
        <p:spPr>
          <a:xfrm rot="2664168">
            <a:off x="6608996" y="4908967"/>
            <a:ext cx="914400" cy="91440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ent-Up Arrow 19"/>
          <p:cNvSpPr>
            <a:spLocks/>
          </p:cNvSpPr>
          <p:nvPr/>
        </p:nvSpPr>
        <p:spPr>
          <a:xfrm rot="2664168">
            <a:off x="7700146" y="5405628"/>
            <a:ext cx="914400" cy="914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rved Right Arrow 20"/>
          <p:cNvSpPr>
            <a:spLocks/>
          </p:cNvSpPr>
          <p:nvPr/>
        </p:nvSpPr>
        <p:spPr>
          <a:xfrm rot="2664168">
            <a:off x="381000" y="2710958"/>
            <a:ext cx="914400" cy="914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Left Arrow 21"/>
          <p:cNvSpPr>
            <a:spLocks/>
          </p:cNvSpPr>
          <p:nvPr/>
        </p:nvSpPr>
        <p:spPr>
          <a:xfrm rot="2664168">
            <a:off x="1796195" y="3011864"/>
            <a:ext cx="91440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Down Arrow 22"/>
          <p:cNvSpPr>
            <a:spLocks/>
          </p:cNvSpPr>
          <p:nvPr/>
        </p:nvSpPr>
        <p:spPr>
          <a:xfrm rot="2664168">
            <a:off x="4633674" y="3873964"/>
            <a:ext cx="914400" cy="914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Up Arrow 23"/>
          <p:cNvSpPr>
            <a:spLocks/>
          </p:cNvSpPr>
          <p:nvPr/>
        </p:nvSpPr>
        <p:spPr>
          <a:xfrm rot="2664168">
            <a:off x="2573175" y="2332773"/>
            <a:ext cx="914400" cy="9144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Striped Right Arrow 24"/>
          <p:cNvSpPr>
            <a:spLocks/>
          </p:cNvSpPr>
          <p:nvPr/>
        </p:nvSpPr>
        <p:spPr>
          <a:xfrm rot="2664168">
            <a:off x="4761689" y="358527"/>
            <a:ext cx="914400" cy="9144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Notched Right Arrow 25"/>
          <p:cNvSpPr>
            <a:spLocks/>
          </p:cNvSpPr>
          <p:nvPr/>
        </p:nvSpPr>
        <p:spPr>
          <a:xfrm rot="2664168">
            <a:off x="3586352" y="134185"/>
            <a:ext cx="914400" cy="9144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entagon 26"/>
          <p:cNvSpPr>
            <a:spLocks/>
          </p:cNvSpPr>
          <p:nvPr/>
        </p:nvSpPr>
        <p:spPr>
          <a:xfrm rot="2664168">
            <a:off x="6197963" y="181156"/>
            <a:ext cx="914400" cy="914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hevron 27"/>
          <p:cNvSpPr>
            <a:spLocks/>
          </p:cNvSpPr>
          <p:nvPr/>
        </p:nvSpPr>
        <p:spPr>
          <a:xfrm rot="2664168">
            <a:off x="2680347" y="264242"/>
            <a:ext cx="914400" cy="914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ight Arrow Callout 28"/>
          <p:cNvSpPr>
            <a:spLocks/>
          </p:cNvSpPr>
          <p:nvPr/>
        </p:nvSpPr>
        <p:spPr>
          <a:xfrm rot="2664168">
            <a:off x="1607300" y="202366"/>
            <a:ext cx="914400" cy="9144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Callout 29"/>
          <p:cNvSpPr>
            <a:spLocks/>
          </p:cNvSpPr>
          <p:nvPr/>
        </p:nvSpPr>
        <p:spPr>
          <a:xfrm rot="2664168">
            <a:off x="381000" y="1627632"/>
            <a:ext cx="914400" cy="9144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Callout 30"/>
          <p:cNvSpPr>
            <a:spLocks/>
          </p:cNvSpPr>
          <p:nvPr/>
        </p:nvSpPr>
        <p:spPr>
          <a:xfrm rot="2664168">
            <a:off x="3390274" y="1146016"/>
            <a:ext cx="914400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Callout 31"/>
          <p:cNvSpPr>
            <a:spLocks/>
          </p:cNvSpPr>
          <p:nvPr/>
        </p:nvSpPr>
        <p:spPr>
          <a:xfrm rot="2664168">
            <a:off x="3183105" y="5700249"/>
            <a:ext cx="914400" cy="9144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Callout 32"/>
          <p:cNvSpPr>
            <a:spLocks/>
          </p:cNvSpPr>
          <p:nvPr/>
        </p:nvSpPr>
        <p:spPr>
          <a:xfrm rot="2664168">
            <a:off x="927773" y="5700249"/>
            <a:ext cx="914400" cy="914400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Quad Arrow Callout 33"/>
          <p:cNvSpPr>
            <a:spLocks/>
          </p:cNvSpPr>
          <p:nvPr/>
        </p:nvSpPr>
        <p:spPr>
          <a:xfrm rot="2664168">
            <a:off x="7766297" y="3994567"/>
            <a:ext cx="914400" cy="914400"/>
          </a:xfrm>
          <a:prstGeom prst="quad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ircular Arrow 34"/>
          <p:cNvSpPr>
            <a:spLocks/>
          </p:cNvSpPr>
          <p:nvPr/>
        </p:nvSpPr>
        <p:spPr>
          <a:xfrm rot="2664168">
            <a:off x="6694932" y="1894566"/>
            <a:ext cx="914400" cy="9144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1"/>
          <p:cNvSpPr/>
          <p:nvPr/>
        </p:nvSpPr>
        <p:spPr>
          <a:xfrm rot="2664168">
            <a:off x="566474" y="174258"/>
            <a:ext cx="914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626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Reorientate</a:t>
            </a:r>
            <a:r>
              <a:rPr lang="en-US" dirty="0"/>
              <a:t>:: </a:t>
            </a:r>
            <a:r>
              <a:rPr lang="en-US" dirty="0" smtClean="0"/>
              <a:t>Flip </a:t>
            </a:r>
            <a:r>
              <a:rPr lang="en-US" dirty="0"/>
              <a:t>Vertical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31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82203" y="4502528"/>
            <a:ext cx="1770065" cy="559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>
            <a:spLocks/>
          </p:cNvSpPr>
          <p:nvPr/>
        </p:nvSpPr>
        <p:spPr>
          <a:xfrm flipV="1">
            <a:off x="4141499" y="263229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494974" y="3207384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flipV="1">
            <a:off x="7688855" y="460738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flipV="1">
            <a:off x="2098698" y="4503515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 flipV="1">
            <a:off x="4706087" y="5170976"/>
            <a:ext cx="1409307" cy="1314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eft Arrow 2"/>
          <p:cNvSpPr>
            <a:spLocks/>
          </p:cNvSpPr>
          <p:nvPr/>
        </p:nvSpPr>
        <p:spPr>
          <a:xfrm flipV="1">
            <a:off x="2287533" y="1298507"/>
            <a:ext cx="914400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flipV="1">
            <a:off x="5398231" y="2470476"/>
            <a:ext cx="9144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>
            <a:spLocks/>
          </p:cNvSpPr>
          <p:nvPr/>
        </p:nvSpPr>
        <p:spPr>
          <a:xfrm flipV="1">
            <a:off x="3048588" y="3229197"/>
            <a:ext cx="9144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>
            <a:spLocks/>
          </p:cNvSpPr>
          <p:nvPr/>
        </p:nvSpPr>
        <p:spPr>
          <a:xfrm flipV="1">
            <a:off x="4419600" y="1143000"/>
            <a:ext cx="914400" cy="914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>
            <a:spLocks/>
          </p:cNvSpPr>
          <p:nvPr/>
        </p:nvSpPr>
        <p:spPr>
          <a:xfrm flipV="1">
            <a:off x="5761560" y="4149447"/>
            <a:ext cx="914400" cy="914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Quad Arrow 14"/>
          <p:cNvSpPr>
            <a:spLocks/>
          </p:cNvSpPr>
          <p:nvPr/>
        </p:nvSpPr>
        <p:spPr>
          <a:xfrm flipV="1">
            <a:off x="1426316" y="1611397"/>
            <a:ext cx="914400" cy="91440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-Up Arrow 15"/>
          <p:cNvSpPr>
            <a:spLocks/>
          </p:cNvSpPr>
          <p:nvPr/>
        </p:nvSpPr>
        <p:spPr>
          <a:xfrm flipV="1">
            <a:off x="3250688" y="4294249"/>
            <a:ext cx="914400" cy="91440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ent Arrow 16"/>
          <p:cNvSpPr>
            <a:spLocks/>
          </p:cNvSpPr>
          <p:nvPr/>
        </p:nvSpPr>
        <p:spPr>
          <a:xfrm flipV="1">
            <a:off x="6158145" y="1191121"/>
            <a:ext cx="914400" cy="914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U-Turn Arrow 17"/>
          <p:cNvSpPr>
            <a:spLocks/>
          </p:cNvSpPr>
          <p:nvPr/>
        </p:nvSpPr>
        <p:spPr>
          <a:xfrm flipV="1">
            <a:off x="7911696" y="2088684"/>
            <a:ext cx="914400" cy="91440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Left-Up Arrow 18"/>
          <p:cNvSpPr>
            <a:spLocks/>
          </p:cNvSpPr>
          <p:nvPr/>
        </p:nvSpPr>
        <p:spPr>
          <a:xfrm flipV="1">
            <a:off x="6608996" y="4908967"/>
            <a:ext cx="914400" cy="91440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ent-Up Arrow 19"/>
          <p:cNvSpPr>
            <a:spLocks/>
          </p:cNvSpPr>
          <p:nvPr/>
        </p:nvSpPr>
        <p:spPr>
          <a:xfrm flipV="1">
            <a:off x="7700146" y="5405628"/>
            <a:ext cx="914400" cy="914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rved Right Arrow 20"/>
          <p:cNvSpPr>
            <a:spLocks/>
          </p:cNvSpPr>
          <p:nvPr/>
        </p:nvSpPr>
        <p:spPr>
          <a:xfrm flipV="1">
            <a:off x="381000" y="2710958"/>
            <a:ext cx="914400" cy="914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Left Arrow 21"/>
          <p:cNvSpPr>
            <a:spLocks/>
          </p:cNvSpPr>
          <p:nvPr/>
        </p:nvSpPr>
        <p:spPr>
          <a:xfrm flipV="1">
            <a:off x="1796195" y="3011864"/>
            <a:ext cx="91440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Down Arrow 22"/>
          <p:cNvSpPr>
            <a:spLocks/>
          </p:cNvSpPr>
          <p:nvPr/>
        </p:nvSpPr>
        <p:spPr>
          <a:xfrm flipV="1">
            <a:off x="4633674" y="3873964"/>
            <a:ext cx="914400" cy="914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Up Arrow 23"/>
          <p:cNvSpPr>
            <a:spLocks/>
          </p:cNvSpPr>
          <p:nvPr/>
        </p:nvSpPr>
        <p:spPr>
          <a:xfrm flipV="1">
            <a:off x="2573175" y="2332773"/>
            <a:ext cx="914400" cy="9144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Striped Right Arrow 24"/>
          <p:cNvSpPr>
            <a:spLocks/>
          </p:cNvSpPr>
          <p:nvPr/>
        </p:nvSpPr>
        <p:spPr>
          <a:xfrm flipV="1">
            <a:off x="4761689" y="358527"/>
            <a:ext cx="914400" cy="9144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Notched Right Arrow 25"/>
          <p:cNvSpPr>
            <a:spLocks/>
          </p:cNvSpPr>
          <p:nvPr/>
        </p:nvSpPr>
        <p:spPr>
          <a:xfrm flipV="1">
            <a:off x="3586352" y="134185"/>
            <a:ext cx="914400" cy="9144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entagon 26"/>
          <p:cNvSpPr>
            <a:spLocks/>
          </p:cNvSpPr>
          <p:nvPr/>
        </p:nvSpPr>
        <p:spPr>
          <a:xfrm flipV="1">
            <a:off x="6197963" y="181156"/>
            <a:ext cx="914400" cy="914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hevron 27"/>
          <p:cNvSpPr>
            <a:spLocks/>
          </p:cNvSpPr>
          <p:nvPr/>
        </p:nvSpPr>
        <p:spPr>
          <a:xfrm flipV="1">
            <a:off x="2680347" y="264242"/>
            <a:ext cx="914400" cy="914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ight Arrow Callout 28"/>
          <p:cNvSpPr>
            <a:spLocks/>
          </p:cNvSpPr>
          <p:nvPr/>
        </p:nvSpPr>
        <p:spPr>
          <a:xfrm flipV="1">
            <a:off x="1607300" y="202366"/>
            <a:ext cx="914400" cy="9144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Callout 29"/>
          <p:cNvSpPr>
            <a:spLocks/>
          </p:cNvSpPr>
          <p:nvPr/>
        </p:nvSpPr>
        <p:spPr>
          <a:xfrm flipV="1">
            <a:off x="381000" y="1627632"/>
            <a:ext cx="914400" cy="9144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Callout 30"/>
          <p:cNvSpPr>
            <a:spLocks/>
          </p:cNvSpPr>
          <p:nvPr/>
        </p:nvSpPr>
        <p:spPr>
          <a:xfrm flipV="1">
            <a:off x="3390274" y="1146016"/>
            <a:ext cx="914400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Callout 31"/>
          <p:cNvSpPr>
            <a:spLocks/>
          </p:cNvSpPr>
          <p:nvPr/>
        </p:nvSpPr>
        <p:spPr>
          <a:xfrm flipV="1">
            <a:off x="3183105" y="5700249"/>
            <a:ext cx="914400" cy="9144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Callout 32"/>
          <p:cNvSpPr>
            <a:spLocks/>
          </p:cNvSpPr>
          <p:nvPr/>
        </p:nvSpPr>
        <p:spPr>
          <a:xfrm flipV="1">
            <a:off x="927773" y="5700249"/>
            <a:ext cx="914400" cy="914400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Quad Arrow Callout 33"/>
          <p:cNvSpPr>
            <a:spLocks/>
          </p:cNvSpPr>
          <p:nvPr/>
        </p:nvSpPr>
        <p:spPr>
          <a:xfrm flipV="1">
            <a:off x="7766297" y="3994567"/>
            <a:ext cx="914400" cy="914400"/>
          </a:xfrm>
          <a:prstGeom prst="quad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ircular Arrow 34"/>
          <p:cNvSpPr>
            <a:spLocks/>
          </p:cNvSpPr>
          <p:nvPr/>
        </p:nvSpPr>
        <p:spPr>
          <a:xfrm flipV="1">
            <a:off x="6694932" y="1894566"/>
            <a:ext cx="914400" cy="9144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1"/>
          <p:cNvSpPr/>
          <p:nvPr/>
        </p:nvSpPr>
        <p:spPr>
          <a:xfrm flipV="1">
            <a:off x="566474" y="174258"/>
            <a:ext cx="914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721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9181729">
            <a:off x="82203" y="4502528"/>
            <a:ext cx="1770065" cy="559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>
            <a:spLocks/>
          </p:cNvSpPr>
          <p:nvPr/>
        </p:nvSpPr>
        <p:spPr>
          <a:xfrm rot="19181729">
            <a:off x="4141499" y="263229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19181729">
            <a:off x="6494974" y="3207384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19181729">
            <a:off x="7688855" y="460738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19181729">
            <a:off x="2098698" y="4503515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 rot="19181729">
            <a:off x="4706087" y="5170976"/>
            <a:ext cx="1409307" cy="1314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eft Arrow 2"/>
          <p:cNvSpPr>
            <a:spLocks/>
          </p:cNvSpPr>
          <p:nvPr/>
        </p:nvSpPr>
        <p:spPr>
          <a:xfrm rot="19181729">
            <a:off x="2287533" y="1298507"/>
            <a:ext cx="914400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19181729">
            <a:off x="5398231" y="2470476"/>
            <a:ext cx="9144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>
            <a:spLocks/>
          </p:cNvSpPr>
          <p:nvPr/>
        </p:nvSpPr>
        <p:spPr>
          <a:xfrm rot="19181729">
            <a:off x="3048588" y="3229197"/>
            <a:ext cx="9144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>
            <a:spLocks/>
          </p:cNvSpPr>
          <p:nvPr/>
        </p:nvSpPr>
        <p:spPr>
          <a:xfrm rot="19181729">
            <a:off x="4419600" y="1143000"/>
            <a:ext cx="914400" cy="914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>
            <a:spLocks/>
          </p:cNvSpPr>
          <p:nvPr/>
        </p:nvSpPr>
        <p:spPr>
          <a:xfrm rot="19181729">
            <a:off x="5761560" y="4149447"/>
            <a:ext cx="914400" cy="914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Quad Arrow 14"/>
          <p:cNvSpPr>
            <a:spLocks/>
          </p:cNvSpPr>
          <p:nvPr/>
        </p:nvSpPr>
        <p:spPr>
          <a:xfrm rot="19181729">
            <a:off x="1426316" y="1611397"/>
            <a:ext cx="914400" cy="91440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-Up Arrow 15"/>
          <p:cNvSpPr>
            <a:spLocks/>
          </p:cNvSpPr>
          <p:nvPr/>
        </p:nvSpPr>
        <p:spPr>
          <a:xfrm rot="19181729">
            <a:off x="3250688" y="4294249"/>
            <a:ext cx="914400" cy="91440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ent Arrow 16"/>
          <p:cNvSpPr>
            <a:spLocks/>
          </p:cNvSpPr>
          <p:nvPr/>
        </p:nvSpPr>
        <p:spPr>
          <a:xfrm rot="19181729">
            <a:off x="6158145" y="1191121"/>
            <a:ext cx="914400" cy="914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U-Turn Arrow 17"/>
          <p:cNvSpPr>
            <a:spLocks/>
          </p:cNvSpPr>
          <p:nvPr/>
        </p:nvSpPr>
        <p:spPr>
          <a:xfrm rot="19181729">
            <a:off x="7911696" y="2088684"/>
            <a:ext cx="914400" cy="91440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Left-Up Arrow 18"/>
          <p:cNvSpPr>
            <a:spLocks/>
          </p:cNvSpPr>
          <p:nvPr/>
        </p:nvSpPr>
        <p:spPr>
          <a:xfrm rot="19181729">
            <a:off x="6608996" y="4908967"/>
            <a:ext cx="914400" cy="91440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ent-Up Arrow 19"/>
          <p:cNvSpPr>
            <a:spLocks/>
          </p:cNvSpPr>
          <p:nvPr/>
        </p:nvSpPr>
        <p:spPr>
          <a:xfrm rot="19181729">
            <a:off x="7700146" y="5405628"/>
            <a:ext cx="914400" cy="914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rved Right Arrow 20"/>
          <p:cNvSpPr>
            <a:spLocks/>
          </p:cNvSpPr>
          <p:nvPr/>
        </p:nvSpPr>
        <p:spPr>
          <a:xfrm rot="19181729">
            <a:off x="381000" y="2710958"/>
            <a:ext cx="914400" cy="914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Left Arrow 21"/>
          <p:cNvSpPr>
            <a:spLocks/>
          </p:cNvSpPr>
          <p:nvPr/>
        </p:nvSpPr>
        <p:spPr>
          <a:xfrm rot="19181729">
            <a:off x="1796195" y="3011864"/>
            <a:ext cx="91440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Down Arrow 22"/>
          <p:cNvSpPr>
            <a:spLocks/>
          </p:cNvSpPr>
          <p:nvPr/>
        </p:nvSpPr>
        <p:spPr>
          <a:xfrm rot="19181729">
            <a:off x="4633674" y="3873964"/>
            <a:ext cx="914400" cy="914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Up Arrow 23"/>
          <p:cNvSpPr>
            <a:spLocks/>
          </p:cNvSpPr>
          <p:nvPr/>
        </p:nvSpPr>
        <p:spPr>
          <a:xfrm rot="19181729">
            <a:off x="2573175" y="2332773"/>
            <a:ext cx="914400" cy="9144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Striped Right Arrow 24"/>
          <p:cNvSpPr>
            <a:spLocks/>
          </p:cNvSpPr>
          <p:nvPr/>
        </p:nvSpPr>
        <p:spPr>
          <a:xfrm rot="19181729">
            <a:off x="4761689" y="358527"/>
            <a:ext cx="914400" cy="9144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Notched Right Arrow 25"/>
          <p:cNvSpPr>
            <a:spLocks/>
          </p:cNvSpPr>
          <p:nvPr/>
        </p:nvSpPr>
        <p:spPr>
          <a:xfrm rot="19181729">
            <a:off x="3586352" y="134185"/>
            <a:ext cx="914400" cy="9144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entagon 26"/>
          <p:cNvSpPr>
            <a:spLocks/>
          </p:cNvSpPr>
          <p:nvPr/>
        </p:nvSpPr>
        <p:spPr>
          <a:xfrm rot="19181729">
            <a:off x="6197963" y="181156"/>
            <a:ext cx="914400" cy="914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hevron 27"/>
          <p:cNvSpPr>
            <a:spLocks/>
          </p:cNvSpPr>
          <p:nvPr/>
        </p:nvSpPr>
        <p:spPr>
          <a:xfrm rot="19181729">
            <a:off x="2680347" y="264242"/>
            <a:ext cx="914400" cy="914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ight Arrow Callout 28"/>
          <p:cNvSpPr>
            <a:spLocks/>
          </p:cNvSpPr>
          <p:nvPr/>
        </p:nvSpPr>
        <p:spPr>
          <a:xfrm rot="19181729">
            <a:off x="1607300" y="202366"/>
            <a:ext cx="914400" cy="9144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Callout 29"/>
          <p:cNvSpPr>
            <a:spLocks/>
          </p:cNvSpPr>
          <p:nvPr/>
        </p:nvSpPr>
        <p:spPr>
          <a:xfrm rot="19181729">
            <a:off x="381000" y="1627632"/>
            <a:ext cx="914400" cy="9144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Callout 30"/>
          <p:cNvSpPr>
            <a:spLocks/>
          </p:cNvSpPr>
          <p:nvPr/>
        </p:nvSpPr>
        <p:spPr>
          <a:xfrm rot="19181729">
            <a:off x="3390274" y="1146016"/>
            <a:ext cx="914400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Callout 31"/>
          <p:cNvSpPr>
            <a:spLocks/>
          </p:cNvSpPr>
          <p:nvPr/>
        </p:nvSpPr>
        <p:spPr>
          <a:xfrm rot="19181729">
            <a:off x="3183105" y="5700249"/>
            <a:ext cx="914400" cy="9144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Callout 32"/>
          <p:cNvSpPr>
            <a:spLocks/>
          </p:cNvSpPr>
          <p:nvPr/>
        </p:nvSpPr>
        <p:spPr>
          <a:xfrm rot="19181729">
            <a:off x="927773" y="5700249"/>
            <a:ext cx="914400" cy="914400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Quad Arrow Callout 33"/>
          <p:cNvSpPr>
            <a:spLocks/>
          </p:cNvSpPr>
          <p:nvPr/>
        </p:nvSpPr>
        <p:spPr>
          <a:xfrm rot="19181729">
            <a:off x="7766297" y="3994567"/>
            <a:ext cx="914400" cy="914400"/>
          </a:xfrm>
          <a:prstGeom prst="quad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ircular Arrow 34"/>
          <p:cNvSpPr>
            <a:spLocks/>
          </p:cNvSpPr>
          <p:nvPr/>
        </p:nvSpPr>
        <p:spPr>
          <a:xfrm rot="19181729">
            <a:off x="6694932" y="1894566"/>
            <a:ext cx="914400" cy="9144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1"/>
          <p:cNvSpPr/>
          <p:nvPr/>
        </p:nvSpPr>
        <p:spPr>
          <a:xfrm rot="19181729">
            <a:off x="566474" y="174258"/>
            <a:ext cx="914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030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3867676">
            <a:off x="82203" y="4502528"/>
            <a:ext cx="1770065" cy="559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>
            <a:spLocks/>
          </p:cNvSpPr>
          <p:nvPr/>
        </p:nvSpPr>
        <p:spPr>
          <a:xfrm rot="13867676">
            <a:off x="4141499" y="263229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13867676">
            <a:off x="6494974" y="3207384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13867676">
            <a:off x="7688855" y="460738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13867676">
            <a:off x="2098698" y="4503515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 rot="13867676">
            <a:off x="4706087" y="5170976"/>
            <a:ext cx="1409307" cy="1314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eft Arrow 2"/>
          <p:cNvSpPr>
            <a:spLocks/>
          </p:cNvSpPr>
          <p:nvPr/>
        </p:nvSpPr>
        <p:spPr>
          <a:xfrm rot="13867676">
            <a:off x="2287533" y="1298507"/>
            <a:ext cx="914400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13867676">
            <a:off x="5398231" y="2470476"/>
            <a:ext cx="9144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>
            <a:spLocks/>
          </p:cNvSpPr>
          <p:nvPr/>
        </p:nvSpPr>
        <p:spPr>
          <a:xfrm rot="13867676">
            <a:off x="3048588" y="3229197"/>
            <a:ext cx="9144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>
            <a:spLocks/>
          </p:cNvSpPr>
          <p:nvPr/>
        </p:nvSpPr>
        <p:spPr>
          <a:xfrm rot="13867676">
            <a:off x="4419600" y="1143000"/>
            <a:ext cx="914400" cy="914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>
            <a:spLocks/>
          </p:cNvSpPr>
          <p:nvPr/>
        </p:nvSpPr>
        <p:spPr>
          <a:xfrm rot="13867676">
            <a:off x="5761560" y="4149447"/>
            <a:ext cx="914400" cy="914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Quad Arrow 14"/>
          <p:cNvSpPr>
            <a:spLocks/>
          </p:cNvSpPr>
          <p:nvPr/>
        </p:nvSpPr>
        <p:spPr>
          <a:xfrm rot="13867676">
            <a:off x="1426316" y="1611397"/>
            <a:ext cx="914400" cy="91440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-Up Arrow 15"/>
          <p:cNvSpPr>
            <a:spLocks/>
          </p:cNvSpPr>
          <p:nvPr/>
        </p:nvSpPr>
        <p:spPr>
          <a:xfrm rot="13867676">
            <a:off x="3250688" y="4294249"/>
            <a:ext cx="914400" cy="91440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ent Arrow 16"/>
          <p:cNvSpPr>
            <a:spLocks/>
          </p:cNvSpPr>
          <p:nvPr/>
        </p:nvSpPr>
        <p:spPr>
          <a:xfrm rot="13867676">
            <a:off x="6158145" y="1191121"/>
            <a:ext cx="914400" cy="914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U-Turn Arrow 17"/>
          <p:cNvSpPr>
            <a:spLocks/>
          </p:cNvSpPr>
          <p:nvPr/>
        </p:nvSpPr>
        <p:spPr>
          <a:xfrm rot="13867676">
            <a:off x="7911696" y="2088684"/>
            <a:ext cx="914400" cy="91440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Left-Up Arrow 18"/>
          <p:cNvSpPr>
            <a:spLocks/>
          </p:cNvSpPr>
          <p:nvPr/>
        </p:nvSpPr>
        <p:spPr>
          <a:xfrm rot="13867676">
            <a:off x="6608996" y="4908967"/>
            <a:ext cx="914400" cy="91440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ent-Up Arrow 19"/>
          <p:cNvSpPr>
            <a:spLocks/>
          </p:cNvSpPr>
          <p:nvPr/>
        </p:nvSpPr>
        <p:spPr>
          <a:xfrm rot="13867676">
            <a:off x="7700146" y="5405628"/>
            <a:ext cx="914400" cy="914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rved Right Arrow 20"/>
          <p:cNvSpPr>
            <a:spLocks/>
          </p:cNvSpPr>
          <p:nvPr/>
        </p:nvSpPr>
        <p:spPr>
          <a:xfrm rot="13867676">
            <a:off x="381000" y="2710958"/>
            <a:ext cx="914400" cy="914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Left Arrow 21"/>
          <p:cNvSpPr>
            <a:spLocks/>
          </p:cNvSpPr>
          <p:nvPr/>
        </p:nvSpPr>
        <p:spPr>
          <a:xfrm rot="13867676">
            <a:off x="1796195" y="3011864"/>
            <a:ext cx="91440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Down Arrow 22"/>
          <p:cNvSpPr>
            <a:spLocks/>
          </p:cNvSpPr>
          <p:nvPr/>
        </p:nvSpPr>
        <p:spPr>
          <a:xfrm rot="13867676">
            <a:off x="4633674" y="3873964"/>
            <a:ext cx="914400" cy="914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Up Arrow 23"/>
          <p:cNvSpPr>
            <a:spLocks/>
          </p:cNvSpPr>
          <p:nvPr/>
        </p:nvSpPr>
        <p:spPr>
          <a:xfrm rot="13867676">
            <a:off x="2573175" y="2332773"/>
            <a:ext cx="914400" cy="9144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Striped Right Arrow 24"/>
          <p:cNvSpPr>
            <a:spLocks/>
          </p:cNvSpPr>
          <p:nvPr/>
        </p:nvSpPr>
        <p:spPr>
          <a:xfrm rot="13867676">
            <a:off x="4761689" y="358527"/>
            <a:ext cx="914400" cy="9144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Notched Right Arrow 25"/>
          <p:cNvSpPr>
            <a:spLocks/>
          </p:cNvSpPr>
          <p:nvPr/>
        </p:nvSpPr>
        <p:spPr>
          <a:xfrm rot="13867676">
            <a:off x="3586352" y="134185"/>
            <a:ext cx="914400" cy="9144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entagon 26"/>
          <p:cNvSpPr>
            <a:spLocks/>
          </p:cNvSpPr>
          <p:nvPr/>
        </p:nvSpPr>
        <p:spPr>
          <a:xfrm rot="13867676">
            <a:off x="6197963" y="181156"/>
            <a:ext cx="914400" cy="914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hevron 27"/>
          <p:cNvSpPr>
            <a:spLocks/>
          </p:cNvSpPr>
          <p:nvPr/>
        </p:nvSpPr>
        <p:spPr>
          <a:xfrm rot="13867676">
            <a:off x="2680347" y="264242"/>
            <a:ext cx="914400" cy="914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ight Arrow Callout 28"/>
          <p:cNvSpPr>
            <a:spLocks/>
          </p:cNvSpPr>
          <p:nvPr/>
        </p:nvSpPr>
        <p:spPr>
          <a:xfrm rot="13867676">
            <a:off x="1607300" y="202366"/>
            <a:ext cx="914400" cy="9144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Callout 29"/>
          <p:cNvSpPr>
            <a:spLocks/>
          </p:cNvSpPr>
          <p:nvPr/>
        </p:nvSpPr>
        <p:spPr>
          <a:xfrm rot="13867676">
            <a:off x="381000" y="1627632"/>
            <a:ext cx="914400" cy="9144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Callout 30"/>
          <p:cNvSpPr>
            <a:spLocks/>
          </p:cNvSpPr>
          <p:nvPr/>
        </p:nvSpPr>
        <p:spPr>
          <a:xfrm rot="13867676">
            <a:off x="3390274" y="1146016"/>
            <a:ext cx="914400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Callout 31"/>
          <p:cNvSpPr>
            <a:spLocks/>
          </p:cNvSpPr>
          <p:nvPr/>
        </p:nvSpPr>
        <p:spPr>
          <a:xfrm rot="13867676">
            <a:off x="3183105" y="5700249"/>
            <a:ext cx="914400" cy="9144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Callout 32"/>
          <p:cNvSpPr>
            <a:spLocks/>
          </p:cNvSpPr>
          <p:nvPr/>
        </p:nvSpPr>
        <p:spPr>
          <a:xfrm rot="13867676">
            <a:off x="927773" y="5700249"/>
            <a:ext cx="914400" cy="914400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Quad Arrow Callout 33"/>
          <p:cNvSpPr>
            <a:spLocks/>
          </p:cNvSpPr>
          <p:nvPr/>
        </p:nvSpPr>
        <p:spPr>
          <a:xfrm rot="13867676">
            <a:off x="7766297" y="3994567"/>
            <a:ext cx="914400" cy="914400"/>
          </a:xfrm>
          <a:prstGeom prst="quad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ircular Arrow 34"/>
          <p:cNvSpPr>
            <a:spLocks/>
          </p:cNvSpPr>
          <p:nvPr/>
        </p:nvSpPr>
        <p:spPr>
          <a:xfrm rot="13867676">
            <a:off x="6694932" y="1894566"/>
            <a:ext cx="914400" cy="9144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1"/>
          <p:cNvSpPr/>
          <p:nvPr/>
        </p:nvSpPr>
        <p:spPr>
          <a:xfrm rot="13867676">
            <a:off x="566474" y="174258"/>
            <a:ext cx="914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904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7742173">
            <a:off x="82203" y="4502528"/>
            <a:ext cx="1770065" cy="559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>
            <a:spLocks/>
          </p:cNvSpPr>
          <p:nvPr/>
        </p:nvSpPr>
        <p:spPr>
          <a:xfrm rot="7742173">
            <a:off x="4141499" y="263229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7742173">
            <a:off x="6494974" y="3207384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7742173">
            <a:off x="7688855" y="460738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7742173">
            <a:off x="2098698" y="4503515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 rot="7742173">
            <a:off x="4706087" y="5170976"/>
            <a:ext cx="1409307" cy="1314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eft Arrow 2"/>
          <p:cNvSpPr>
            <a:spLocks/>
          </p:cNvSpPr>
          <p:nvPr/>
        </p:nvSpPr>
        <p:spPr>
          <a:xfrm rot="7742173">
            <a:off x="2287533" y="1298507"/>
            <a:ext cx="914400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7742173">
            <a:off x="5398231" y="2470476"/>
            <a:ext cx="9144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>
            <a:spLocks/>
          </p:cNvSpPr>
          <p:nvPr/>
        </p:nvSpPr>
        <p:spPr>
          <a:xfrm rot="7742173">
            <a:off x="3048588" y="3229197"/>
            <a:ext cx="9144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>
            <a:spLocks/>
          </p:cNvSpPr>
          <p:nvPr/>
        </p:nvSpPr>
        <p:spPr>
          <a:xfrm rot="7742173">
            <a:off x="4419600" y="1143000"/>
            <a:ext cx="914400" cy="914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>
            <a:spLocks/>
          </p:cNvSpPr>
          <p:nvPr/>
        </p:nvSpPr>
        <p:spPr>
          <a:xfrm rot="7742173">
            <a:off x="5761560" y="4149447"/>
            <a:ext cx="914400" cy="914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Quad Arrow 14"/>
          <p:cNvSpPr>
            <a:spLocks/>
          </p:cNvSpPr>
          <p:nvPr/>
        </p:nvSpPr>
        <p:spPr>
          <a:xfrm rot="7742173">
            <a:off x="1426316" y="1611397"/>
            <a:ext cx="914400" cy="91440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-Up Arrow 15"/>
          <p:cNvSpPr>
            <a:spLocks/>
          </p:cNvSpPr>
          <p:nvPr/>
        </p:nvSpPr>
        <p:spPr>
          <a:xfrm rot="7742173">
            <a:off x="3250688" y="4294249"/>
            <a:ext cx="914400" cy="91440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ent Arrow 16"/>
          <p:cNvSpPr>
            <a:spLocks/>
          </p:cNvSpPr>
          <p:nvPr/>
        </p:nvSpPr>
        <p:spPr>
          <a:xfrm rot="7742173">
            <a:off x="6158145" y="1191121"/>
            <a:ext cx="914400" cy="914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U-Turn Arrow 17"/>
          <p:cNvSpPr>
            <a:spLocks/>
          </p:cNvSpPr>
          <p:nvPr/>
        </p:nvSpPr>
        <p:spPr>
          <a:xfrm rot="7742173">
            <a:off x="7911696" y="2088684"/>
            <a:ext cx="914400" cy="91440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Left-Up Arrow 18"/>
          <p:cNvSpPr>
            <a:spLocks/>
          </p:cNvSpPr>
          <p:nvPr/>
        </p:nvSpPr>
        <p:spPr>
          <a:xfrm rot="7742173">
            <a:off x="6608996" y="4908967"/>
            <a:ext cx="914400" cy="91440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ent-Up Arrow 19"/>
          <p:cNvSpPr>
            <a:spLocks/>
          </p:cNvSpPr>
          <p:nvPr/>
        </p:nvSpPr>
        <p:spPr>
          <a:xfrm rot="7742173">
            <a:off x="7700146" y="5405628"/>
            <a:ext cx="914400" cy="914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rved Right Arrow 20"/>
          <p:cNvSpPr>
            <a:spLocks/>
          </p:cNvSpPr>
          <p:nvPr/>
        </p:nvSpPr>
        <p:spPr>
          <a:xfrm rot="7742173">
            <a:off x="381000" y="2710958"/>
            <a:ext cx="914400" cy="914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Left Arrow 21"/>
          <p:cNvSpPr>
            <a:spLocks/>
          </p:cNvSpPr>
          <p:nvPr/>
        </p:nvSpPr>
        <p:spPr>
          <a:xfrm rot="7742173">
            <a:off x="1796195" y="3011864"/>
            <a:ext cx="91440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Down Arrow 22"/>
          <p:cNvSpPr>
            <a:spLocks/>
          </p:cNvSpPr>
          <p:nvPr/>
        </p:nvSpPr>
        <p:spPr>
          <a:xfrm rot="7742173">
            <a:off x="4633674" y="3873964"/>
            <a:ext cx="914400" cy="914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Up Arrow 23"/>
          <p:cNvSpPr>
            <a:spLocks/>
          </p:cNvSpPr>
          <p:nvPr/>
        </p:nvSpPr>
        <p:spPr>
          <a:xfrm rot="7742173">
            <a:off x="2573175" y="2332773"/>
            <a:ext cx="914400" cy="9144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Striped Right Arrow 24"/>
          <p:cNvSpPr>
            <a:spLocks/>
          </p:cNvSpPr>
          <p:nvPr/>
        </p:nvSpPr>
        <p:spPr>
          <a:xfrm rot="7742173">
            <a:off x="4761689" y="358527"/>
            <a:ext cx="914400" cy="9144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Notched Right Arrow 25"/>
          <p:cNvSpPr>
            <a:spLocks/>
          </p:cNvSpPr>
          <p:nvPr/>
        </p:nvSpPr>
        <p:spPr>
          <a:xfrm rot="7742173">
            <a:off x="3586352" y="134185"/>
            <a:ext cx="914400" cy="9144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entagon 26"/>
          <p:cNvSpPr>
            <a:spLocks/>
          </p:cNvSpPr>
          <p:nvPr/>
        </p:nvSpPr>
        <p:spPr>
          <a:xfrm rot="7742173">
            <a:off x="6197963" y="181156"/>
            <a:ext cx="914400" cy="914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hevron 27"/>
          <p:cNvSpPr>
            <a:spLocks/>
          </p:cNvSpPr>
          <p:nvPr/>
        </p:nvSpPr>
        <p:spPr>
          <a:xfrm rot="7742173">
            <a:off x="2680347" y="264242"/>
            <a:ext cx="914400" cy="914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ight Arrow Callout 28"/>
          <p:cNvSpPr>
            <a:spLocks/>
          </p:cNvSpPr>
          <p:nvPr/>
        </p:nvSpPr>
        <p:spPr>
          <a:xfrm rot="7742173">
            <a:off x="1607300" y="202366"/>
            <a:ext cx="914400" cy="9144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Callout 29"/>
          <p:cNvSpPr>
            <a:spLocks/>
          </p:cNvSpPr>
          <p:nvPr/>
        </p:nvSpPr>
        <p:spPr>
          <a:xfrm rot="7742173">
            <a:off x="381000" y="1627632"/>
            <a:ext cx="914400" cy="9144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Callout 30"/>
          <p:cNvSpPr>
            <a:spLocks/>
          </p:cNvSpPr>
          <p:nvPr/>
        </p:nvSpPr>
        <p:spPr>
          <a:xfrm rot="7742173">
            <a:off x="3390274" y="1146016"/>
            <a:ext cx="914400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Callout 31"/>
          <p:cNvSpPr>
            <a:spLocks/>
          </p:cNvSpPr>
          <p:nvPr/>
        </p:nvSpPr>
        <p:spPr>
          <a:xfrm rot="7742173">
            <a:off x="3183105" y="5700249"/>
            <a:ext cx="914400" cy="9144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Callout 32"/>
          <p:cNvSpPr>
            <a:spLocks/>
          </p:cNvSpPr>
          <p:nvPr/>
        </p:nvSpPr>
        <p:spPr>
          <a:xfrm rot="7742173">
            <a:off x="927773" y="5700249"/>
            <a:ext cx="914400" cy="914400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Quad Arrow Callout 33"/>
          <p:cNvSpPr>
            <a:spLocks/>
          </p:cNvSpPr>
          <p:nvPr/>
        </p:nvSpPr>
        <p:spPr>
          <a:xfrm rot="7742173">
            <a:off x="7766297" y="3994567"/>
            <a:ext cx="914400" cy="914400"/>
          </a:xfrm>
          <a:prstGeom prst="quad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ircular Arrow 34"/>
          <p:cNvSpPr>
            <a:spLocks/>
          </p:cNvSpPr>
          <p:nvPr/>
        </p:nvSpPr>
        <p:spPr>
          <a:xfrm rot="7742173">
            <a:off x="6694932" y="1894566"/>
            <a:ext cx="914400" cy="9144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1"/>
          <p:cNvSpPr/>
          <p:nvPr/>
        </p:nvSpPr>
        <p:spPr>
          <a:xfrm rot="7742173">
            <a:off x="566474" y="174258"/>
            <a:ext cx="914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075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2664168">
            <a:off x="82203" y="4502528"/>
            <a:ext cx="1770065" cy="559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>
            <a:spLocks/>
          </p:cNvSpPr>
          <p:nvPr/>
        </p:nvSpPr>
        <p:spPr>
          <a:xfrm rot="2664168">
            <a:off x="4141499" y="263229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2664168">
            <a:off x="6494974" y="3207384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2664168">
            <a:off x="7688855" y="460738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2664168">
            <a:off x="2098698" y="4503515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 rot="2664168">
            <a:off x="4706087" y="5170976"/>
            <a:ext cx="1409307" cy="1314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eft Arrow 2"/>
          <p:cNvSpPr>
            <a:spLocks/>
          </p:cNvSpPr>
          <p:nvPr/>
        </p:nvSpPr>
        <p:spPr>
          <a:xfrm rot="2664168">
            <a:off x="2287533" y="1298507"/>
            <a:ext cx="914400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2664168">
            <a:off x="5398231" y="2470476"/>
            <a:ext cx="9144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>
            <a:spLocks/>
          </p:cNvSpPr>
          <p:nvPr/>
        </p:nvSpPr>
        <p:spPr>
          <a:xfrm rot="2664168">
            <a:off x="3048588" y="3229197"/>
            <a:ext cx="9144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>
            <a:spLocks/>
          </p:cNvSpPr>
          <p:nvPr/>
        </p:nvSpPr>
        <p:spPr>
          <a:xfrm rot="2664168">
            <a:off x="4419600" y="1143000"/>
            <a:ext cx="914400" cy="914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>
            <a:spLocks/>
          </p:cNvSpPr>
          <p:nvPr/>
        </p:nvSpPr>
        <p:spPr>
          <a:xfrm rot="2664168">
            <a:off x="5761560" y="4149447"/>
            <a:ext cx="914400" cy="914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Quad Arrow 14"/>
          <p:cNvSpPr>
            <a:spLocks/>
          </p:cNvSpPr>
          <p:nvPr/>
        </p:nvSpPr>
        <p:spPr>
          <a:xfrm rot="2664168">
            <a:off x="1426316" y="1611397"/>
            <a:ext cx="914400" cy="91440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-Up Arrow 15"/>
          <p:cNvSpPr>
            <a:spLocks/>
          </p:cNvSpPr>
          <p:nvPr/>
        </p:nvSpPr>
        <p:spPr>
          <a:xfrm rot="2664168">
            <a:off x="3250688" y="4294249"/>
            <a:ext cx="914400" cy="91440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ent Arrow 16"/>
          <p:cNvSpPr>
            <a:spLocks/>
          </p:cNvSpPr>
          <p:nvPr/>
        </p:nvSpPr>
        <p:spPr>
          <a:xfrm rot="2664168">
            <a:off x="6158145" y="1191121"/>
            <a:ext cx="914400" cy="914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U-Turn Arrow 17"/>
          <p:cNvSpPr>
            <a:spLocks/>
          </p:cNvSpPr>
          <p:nvPr/>
        </p:nvSpPr>
        <p:spPr>
          <a:xfrm rot="2664168">
            <a:off x="7911696" y="2088684"/>
            <a:ext cx="914400" cy="91440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Left-Up Arrow 18"/>
          <p:cNvSpPr>
            <a:spLocks/>
          </p:cNvSpPr>
          <p:nvPr/>
        </p:nvSpPr>
        <p:spPr>
          <a:xfrm rot="2664168">
            <a:off x="6608996" y="4908967"/>
            <a:ext cx="914400" cy="91440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ent-Up Arrow 19"/>
          <p:cNvSpPr>
            <a:spLocks/>
          </p:cNvSpPr>
          <p:nvPr/>
        </p:nvSpPr>
        <p:spPr>
          <a:xfrm rot="2664168">
            <a:off x="7700146" y="5405628"/>
            <a:ext cx="914400" cy="914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rved Right Arrow 20"/>
          <p:cNvSpPr>
            <a:spLocks/>
          </p:cNvSpPr>
          <p:nvPr/>
        </p:nvSpPr>
        <p:spPr>
          <a:xfrm rot="2664168">
            <a:off x="381000" y="2710958"/>
            <a:ext cx="914400" cy="914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Left Arrow 21"/>
          <p:cNvSpPr>
            <a:spLocks/>
          </p:cNvSpPr>
          <p:nvPr/>
        </p:nvSpPr>
        <p:spPr>
          <a:xfrm rot="2664168">
            <a:off x="1796195" y="3011864"/>
            <a:ext cx="91440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Down Arrow 22"/>
          <p:cNvSpPr>
            <a:spLocks/>
          </p:cNvSpPr>
          <p:nvPr/>
        </p:nvSpPr>
        <p:spPr>
          <a:xfrm rot="2664168">
            <a:off x="4633674" y="3873964"/>
            <a:ext cx="914400" cy="914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Up Arrow 23"/>
          <p:cNvSpPr>
            <a:spLocks/>
          </p:cNvSpPr>
          <p:nvPr/>
        </p:nvSpPr>
        <p:spPr>
          <a:xfrm rot="2664168">
            <a:off x="2573175" y="2332773"/>
            <a:ext cx="914400" cy="9144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Striped Right Arrow 24"/>
          <p:cNvSpPr>
            <a:spLocks/>
          </p:cNvSpPr>
          <p:nvPr/>
        </p:nvSpPr>
        <p:spPr>
          <a:xfrm rot="2664168">
            <a:off x="4761689" y="358527"/>
            <a:ext cx="914400" cy="9144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Notched Right Arrow 25"/>
          <p:cNvSpPr>
            <a:spLocks/>
          </p:cNvSpPr>
          <p:nvPr/>
        </p:nvSpPr>
        <p:spPr>
          <a:xfrm rot="2664168">
            <a:off x="3586352" y="134185"/>
            <a:ext cx="914400" cy="9144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entagon 26"/>
          <p:cNvSpPr>
            <a:spLocks/>
          </p:cNvSpPr>
          <p:nvPr/>
        </p:nvSpPr>
        <p:spPr>
          <a:xfrm rot="2664168">
            <a:off x="6197963" y="181156"/>
            <a:ext cx="914400" cy="914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hevron 27"/>
          <p:cNvSpPr>
            <a:spLocks/>
          </p:cNvSpPr>
          <p:nvPr/>
        </p:nvSpPr>
        <p:spPr>
          <a:xfrm rot="2664168">
            <a:off x="2680347" y="264242"/>
            <a:ext cx="914400" cy="914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ight Arrow Callout 28"/>
          <p:cNvSpPr>
            <a:spLocks/>
          </p:cNvSpPr>
          <p:nvPr/>
        </p:nvSpPr>
        <p:spPr>
          <a:xfrm rot="2664168">
            <a:off x="1607300" y="202366"/>
            <a:ext cx="914400" cy="9144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Callout 29"/>
          <p:cNvSpPr>
            <a:spLocks/>
          </p:cNvSpPr>
          <p:nvPr/>
        </p:nvSpPr>
        <p:spPr>
          <a:xfrm rot="2664168">
            <a:off x="381000" y="1627632"/>
            <a:ext cx="914400" cy="9144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Callout 30"/>
          <p:cNvSpPr>
            <a:spLocks/>
          </p:cNvSpPr>
          <p:nvPr/>
        </p:nvSpPr>
        <p:spPr>
          <a:xfrm rot="2664168">
            <a:off x="3390274" y="1146016"/>
            <a:ext cx="914400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Callout 31"/>
          <p:cNvSpPr>
            <a:spLocks/>
          </p:cNvSpPr>
          <p:nvPr/>
        </p:nvSpPr>
        <p:spPr>
          <a:xfrm rot="2664168">
            <a:off x="3183105" y="5700249"/>
            <a:ext cx="914400" cy="9144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Callout 32"/>
          <p:cNvSpPr>
            <a:spLocks/>
          </p:cNvSpPr>
          <p:nvPr/>
        </p:nvSpPr>
        <p:spPr>
          <a:xfrm rot="2664168">
            <a:off x="927773" y="5700249"/>
            <a:ext cx="914400" cy="914400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Quad Arrow Callout 33"/>
          <p:cNvSpPr>
            <a:spLocks/>
          </p:cNvSpPr>
          <p:nvPr/>
        </p:nvSpPr>
        <p:spPr>
          <a:xfrm rot="2664168">
            <a:off x="7766297" y="3994567"/>
            <a:ext cx="914400" cy="914400"/>
          </a:xfrm>
          <a:prstGeom prst="quad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ircular Arrow 34"/>
          <p:cNvSpPr>
            <a:spLocks/>
          </p:cNvSpPr>
          <p:nvPr/>
        </p:nvSpPr>
        <p:spPr>
          <a:xfrm rot="2664168">
            <a:off x="6694932" y="1894566"/>
            <a:ext cx="914400" cy="9144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1"/>
          <p:cNvSpPr/>
          <p:nvPr/>
        </p:nvSpPr>
        <p:spPr>
          <a:xfrm rot="2664168">
            <a:off x="566474" y="174258"/>
            <a:ext cx="914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56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/>
              <a:t>Flip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Select the </a:t>
            </a:r>
            <a:r>
              <a:rPr lang="en-US" sz="2400" b="1" dirty="0">
                <a:solidFill>
                  <a:schemeClr val="bg1"/>
                </a:solidFill>
              </a:rPr>
              <a:t>Shape/Shapes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Click </a:t>
            </a:r>
            <a:r>
              <a:rPr lang="en-US" sz="2400" dirty="0" err="1">
                <a:solidFill>
                  <a:schemeClr val="bg1"/>
                </a:solidFill>
              </a:rPr>
              <a:t>PositionsLab</a:t>
            </a:r>
            <a:r>
              <a:rPr lang="en-US" sz="2400" dirty="0">
                <a:solidFill>
                  <a:schemeClr val="bg1"/>
                </a:solidFill>
              </a:rPr>
              <a:t> Ribbon button.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Apply </a:t>
            </a:r>
            <a:r>
              <a:rPr lang="en-US" sz="2400" b="1" dirty="0" smtClean="0">
                <a:solidFill>
                  <a:schemeClr val="bg1"/>
                </a:solidFill>
              </a:rPr>
              <a:t>Flip </a:t>
            </a:r>
            <a:r>
              <a:rPr lang="en-US" sz="2400" b="1" dirty="0">
                <a:solidFill>
                  <a:schemeClr val="bg1"/>
                </a:solidFill>
              </a:rPr>
              <a:t>Horizontal, </a:t>
            </a:r>
            <a:r>
              <a:rPr lang="en-US" sz="2400" b="1" dirty="0" smtClean="0">
                <a:solidFill>
                  <a:schemeClr val="bg1"/>
                </a:solidFill>
              </a:rPr>
              <a:t>Flip Vertical </a:t>
            </a:r>
            <a:r>
              <a:rPr lang="en-US" sz="2400" dirty="0">
                <a:solidFill>
                  <a:schemeClr val="bg1"/>
                </a:solidFill>
              </a:rPr>
              <a:t>to the Shape/Shapes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Compare the result with the expected output.</a:t>
            </a: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4032400260827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5" y="1600200"/>
            <a:ext cx="6994670" cy="4525963"/>
          </a:xfrm>
        </p:spPr>
      </p:pic>
    </p:spTree>
    <p:extLst>
      <p:ext uri="{BB962C8B-B14F-4D97-AF65-F5344CB8AC3E}">
        <p14:creationId xmlns:p14="http://schemas.microsoft.com/office/powerpoint/2010/main" val="230629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203" y="4502528"/>
            <a:ext cx="1770065" cy="559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>
            <a:spLocks/>
          </p:cNvSpPr>
          <p:nvPr/>
        </p:nvSpPr>
        <p:spPr>
          <a:xfrm>
            <a:off x="4141499" y="263229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94974" y="3207384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>
            <a:off x="7688855" y="460738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>
            <a:off x="2098698" y="4503515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>
            <a:off x="4706087" y="5170976"/>
            <a:ext cx="1409307" cy="1314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eft Arrow 2"/>
          <p:cNvSpPr>
            <a:spLocks/>
          </p:cNvSpPr>
          <p:nvPr/>
        </p:nvSpPr>
        <p:spPr>
          <a:xfrm>
            <a:off x="2287533" y="1298507"/>
            <a:ext cx="914400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>
            <a:spLocks/>
          </p:cNvSpPr>
          <p:nvPr/>
        </p:nvSpPr>
        <p:spPr>
          <a:xfrm>
            <a:off x="5398231" y="2470476"/>
            <a:ext cx="9144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>
            <a:spLocks/>
          </p:cNvSpPr>
          <p:nvPr/>
        </p:nvSpPr>
        <p:spPr>
          <a:xfrm>
            <a:off x="3048588" y="3229197"/>
            <a:ext cx="9144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>
            <a:spLocks/>
          </p:cNvSpPr>
          <p:nvPr/>
        </p:nvSpPr>
        <p:spPr>
          <a:xfrm>
            <a:off x="4419600" y="1143000"/>
            <a:ext cx="914400" cy="914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>
            <a:spLocks/>
          </p:cNvSpPr>
          <p:nvPr/>
        </p:nvSpPr>
        <p:spPr>
          <a:xfrm>
            <a:off x="5761560" y="4149447"/>
            <a:ext cx="914400" cy="914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Quad Arrow 14"/>
          <p:cNvSpPr>
            <a:spLocks/>
          </p:cNvSpPr>
          <p:nvPr/>
        </p:nvSpPr>
        <p:spPr>
          <a:xfrm>
            <a:off x="1426316" y="1611397"/>
            <a:ext cx="914400" cy="91440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-Up Arrow 15"/>
          <p:cNvSpPr>
            <a:spLocks/>
          </p:cNvSpPr>
          <p:nvPr/>
        </p:nvSpPr>
        <p:spPr>
          <a:xfrm>
            <a:off x="3250688" y="4294249"/>
            <a:ext cx="914400" cy="91440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ent Arrow 16"/>
          <p:cNvSpPr>
            <a:spLocks/>
          </p:cNvSpPr>
          <p:nvPr/>
        </p:nvSpPr>
        <p:spPr>
          <a:xfrm>
            <a:off x="6158145" y="1191121"/>
            <a:ext cx="914400" cy="914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U-Turn Arrow 17"/>
          <p:cNvSpPr>
            <a:spLocks/>
          </p:cNvSpPr>
          <p:nvPr/>
        </p:nvSpPr>
        <p:spPr>
          <a:xfrm>
            <a:off x="7911696" y="2088684"/>
            <a:ext cx="914400" cy="91440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Left-Up Arrow 18"/>
          <p:cNvSpPr>
            <a:spLocks/>
          </p:cNvSpPr>
          <p:nvPr/>
        </p:nvSpPr>
        <p:spPr>
          <a:xfrm>
            <a:off x="6608996" y="4908967"/>
            <a:ext cx="914400" cy="91440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ent-Up Arrow 19"/>
          <p:cNvSpPr>
            <a:spLocks/>
          </p:cNvSpPr>
          <p:nvPr/>
        </p:nvSpPr>
        <p:spPr>
          <a:xfrm>
            <a:off x="7700146" y="5405628"/>
            <a:ext cx="914400" cy="914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rved Right Arrow 20"/>
          <p:cNvSpPr>
            <a:spLocks/>
          </p:cNvSpPr>
          <p:nvPr/>
        </p:nvSpPr>
        <p:spPr>
          <a:xfrm>
            <a:off x="381000" y="2710958"/>
            <a:ext cx="914400" cy="914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Left Arrow 21"/>
          <p:cNvSpPr>
            <a:spLocks/>
          </p:cNvSpPr>
          <p:nvPr/>
        </p:nvSpPr>
        <p:spPr>
          <a:xfrm>
            <a:off x="1796195" y="3011864"/>
            <a:ext cx="91440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Down Arrow 22"/>
          <p:cNvSpPr>
            <a:spLocks/>
          </p:cNvSpPr>
          <p:nvPr/>
        </p:nvSpPr>
        <p:spPr>
          <a:xfrm>
            <a:off x="4633674" y="3873964"/>
            <a:ext cx="914400" cy="914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Up Arrow 23"/>
          <p:cNvSpPr>
            <a:spLocks/>
          </p:cNvSpPr>
          <p:nvPr/>
        </p:nvSpPr>
        <p:spPr>
          <a:xfrm>
            <a:off x="2573175" y="2332773"/>
            <a:ext cx="914400" cy="9144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Striped Right Arrow 24"/>
          <p:cNvSpPr>
            <a:spLocks/>
          </p:cNvSpPr>
          <p:nvPr/>
        </p:nvSpPr>
        <p:spPr>
          <a:xfrm>
            <a:off x="4761689" y="358527"/>
            <a:ext cx="914400" cy="9144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Notched Right Arrow 25"/>
          <p:cNvSpPr>
            <a:spLocks/>
          </p:cNvSpPr>
          <p:nvPr/>
        </p:nvSpPr>
        <p:spPr>
          <a:xfrm>
            <a:off x="3586352" y="134185"/>
            <a:ext cx="914400" cy="9144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entagon 26"/>
          <p:cNvSpPr>
            <a:spLocks/>
          </p:cNvSpPr>
          <p:nvPr/>
        </p:nvSpPr>
        <p:spPr>
          <a:xfrm>
            <a:off x="6197963" y="181156"/>
            <a:ext cx="914400" cy="914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hevron 27"/>
          <p:cNvSpPr>
            <a:spLocks/>
          </p:cNvSpPr>
          <p:nvPr/>
        </p:nvSpPr>
        <p:spPr>
          <a:xfrm>
            <a:off x="2680347" y="264242"/>
            <a:ext cx="914400" cy="914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ight Arrow Callout 28"/>
          <p:cNvSpPr>
            <a:spLocks/>
          </p:cNvSpPr>
          <p:nvPr/>
        </p:nvSpPr>
        <p:spPr>
          <a:xfrm>
            <a:off x="1607300" y="202366"/>
            <a:ext cx="914400" cy="9144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Callout 29"/>
          <p:cNvSpPr>
            <a:spLocks/>
          </p:cNvSpPr>
          <p:nvPr/>
        </p:nvSpPr>
        <p:spPr>
          <a:xfrm>
            <a:off x="381000" y="1627632"/>
            <a:ext cx="914400" cy="9144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Callout 30"/>
          <p:cNvSpPr>
            <a:spLocks/>
          </p:cNvSpPr>
          <p:nvPr/>
        </p:nvSpPr>
        <p:spPr>
          <a:xfrm>
            <a:off x="3390274" y="1146016"/>
            <a:ext cx="914400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Callout 31"/>
          <p:cNvSpPr>
            <a:spLocks/>
          </p:cNvSpPr>
          <p:nvPr/>
        </p:nvSpPr>
        <p:spPr>
          <a:xfrm>
            <a:off x="3183105" y="5700249"/>
            <a:ext cx="914400" cy="9144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Callout 32"/>
          <p:cNvSpPr>
            <a:spLocks/>
          </p:cNvSpPr>
          <p:nvPr/>
        </p:nvSpPr>
        <p:spPr>
          <a:xfrm>
            <a:off x="927773" y="5700249"/>
            <a:ext cx="914400" cy="914400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Quad Arrow Callout 33"/>
          <p:cNvSpPr>
            <a:spLocks/>
          </p:cNvSpPr>
          <p:nvPr/>
        </p:nvSpPr>
        <p:spPr>
          <a:xfrm>
            <a:off x="7766297" y="3994567"/>
            <a:ext cx="914400" cy="914400"/>
          </a:xfrm>
          <a:prstGeom prst="quad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ircular Arrow 34"/>
          <p:cNvSpPr>
            <a:spLocks/>
          </p:cNvSpPr>
          <p:nvPr/>
        </p:nvSpPr>
        <p:spPr>
          <a:xfrm>
            <a:off x="6694932" y="1894566"/>
            <a:ext cx="914400" cy="9144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1"/>
          <p:cNvSpPr/>
          <p:nvPr/>
        </p:nvSpPr>
        <p:spPr>
          <a:xfrm>
            <a:off x="566474" y="174258"/>
            <a:ext cx="914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898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9181729">
            <a:off x="82203" y="4502528"/>
            <a:ext cx="1770065" cy="559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>
            <a:spLocks/>
          </p:cNvSpPr>
          <p:nvPr/>
        </p:nvSpPr>
        <p:spPr>
          <a:xfrm rot="19181729">
            <a:off x="4141499" y="263229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19181729">
            <a:off x="6494974" y="3207384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19181729">
            <a:off x="7688855" y="460738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19181729">
            <a:off x="2098698" y="4503515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 rot="19181729">
            <a:off x="4706087" y="5170976"/>
            <a:ext cx="1409307" cy="1314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eft Arrow 2"/>
          <p:cNvSpPr>
            <a:spLocks/>
          </p:cNvSpPr>
          <p:nvPr/>
        </p:nvSpPr>
        <p:spPr>
          <a:xfrm rot="19181729">
            <a:off x="2287533" y="1298507"/>
            <a:ext cx="914400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19181729">
            <a:off x="5398231" y="2470476"/>
            <a:ext cx="9144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>
            <a:spLocks/>
          </p:cNvSpPr>
          <p:nvPr/>
        </p:nvSpPr>
        <p:spPr>
          <a:xfrm rot="19181729">
            <a:off x="3048588" y="3229197"/>
            <a:ext cx="9144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>
            <a:spLocks/>
          </p:cNvSpPr>
          <p:nvPr/>
        </p:nvSpPr>
        <p:spPr>
          <a:xfrm rot="19181729">
            <a:off x="4419600" y="1143000"/>
            <a:ext cx="914400" cy="914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>
            <a:spLocks/>
          </p:cNvSpPr>
          <p:nvPr/>
        </p:nvSpPr>
        <p:spPr>
          <a:xfrm rot="19181729">
            <a:off x="5761560" y="4149447"/>
            <a:ext cx="914400" cy="914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Quad Arrow 14"/>
          <p:cNvSpPr>
            <a:spLocks/>
          </p:cNvSpPr>
          <p:nvPr/>
        </p:nvSpPr>
        <p:spPr>
          <a:xfrm rot="19181729">
            <a:off x="1426316" y="1611397"/>
            <a:ext cx="914400" cy="91440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-Up Arrow 15"/>
          <p:cNvSpPr>
            <a:spLocks/>
          </p:cNvSpPr>
          <p:nvPr/>
        </p:nvSpPr>
        <p:spPr>
          <a:xfrm rot="19181729">
            <a:off x="3250688" y="4294249"/>
            <a:ext cx="914400" cy="91440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ent Arrow 16"/>
          <p:cNvSpPr>
            <a:spLocks/>
          </p:cNvSpPr>
          <p:nvPr/>
        </p:nvSpPr>
        <p:spPr>
          <a:xfrm rot="19181729">
            <a:off x="6158145" y="1191121"/>
            <a:ext cx="914400" cy="914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U-Turn Arrow 17"/>
          <p:cNvSpPr>
            <a:spLocks/>
          </p:cNvSpPr>
          <p:nvPr/>
        </p:nvSpPr>
        <p:spPr>
          <a:xfrm rot="19181729">
            <a:off x="7911696" y="2088684"/>
            <a:ext cx="914400" cy="91440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Left-Up Arrow 18"/>
          <p:cNvSpPr>
            <a:spLocks/>
          </p:cNvSpPr>
          <p:nvPr/>
        </p:nvSpPr>
        <p:spPr>
          <a:xfrm rot="19181729">
            <a:off x="6608996" y="4908967"/>
            <a:ext cx="914400" cy="91440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ent-Up Arrow 19"/>
          <p:cNvSpPr>
            <a:spLocks/>
          </p:cNvSpPr>
          <p:nvPr/>
        </p:nvSpPr>
        <p:spPr>
          <a:xfrm rot="19181729">
            <a:off x="7700146" y="5405628"/>
            <a:ext cx="914400" cy="914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rved Right Arrow 20"/>
          <p:cNvSpPr>
            <a:spLocks/>
          </p:cNvSpPr>
          <p:nvPr/>
        </p:nvSpPr>
        <p:spPr>
          <a:xfrm rot="19181729">
            <a:off x="381000" y="2710958"/>
            <a:ext cx="914400" cy="914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Left Arrow 21"/>
          <p:cNvSpPr>
            <a:spLocks/>
          </p:cNvSpPr>
          <p:nvPr/>
        </p:nvSpPr>
        <p:spPr>
          <a:xfrm rot="19181729">
            <a:off x="1796195" y="3011864"/>
            <a:ext cx="91440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Down Arrow 22"/>
          <p:cNvSpPr>
            <a:spLocks/>
          </p:cNvSpPr>
          <p:nvPr/>
        </p:nvSpPr>
        <p:spPr>
          <a:xfrm rot="19181729">
            <a:off x="4633674" y="3873964"/>
            <a:ext cx="914400" cy="914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Up Arrow 23"/>
          <p:cNvSpPr>
            <a:spLocks/>
          </p:cNvSpPr>
          <p:nvPr/>
        </p:nvSpPr>
        <p:spPr>
          <a:xfrm rot="19181729">
            <a:off x="2573175" y="2332773"/>
            <a:ext cx="914400" cy="9144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Striped Right Arrow 24"/>
          <p:cNvSpPr>
            <a:spLocks/>
          </p:cNvSpPr>
          <p:nvPr/>
        </p:nvSpPr>
        <p:spPr>
          <a:xfrm rot="19181729">
            <a:off x="4761689" y="358527"/>
            <a:ext cx="914400" cy="9144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Notched Right Arrow 25"/>
          <p:cNvSpPr>
            <a:spLocks/>
          </p:cNvSpPr>
          <p:nvPr/>
        </p:nvSpPr>
        <p:spPr>
          <a:xfrm rot="19181729">
            <a:off x="3586352" y="134185"/>
            <a:ext cx="914400" cy="9144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entagon 26"/>
          <p:cNvSpPr>
            <a:spLocks/>
          </p:cNvSpPr>
          <p:nvPr/>
        </p:nvSpPr>
        <p:spPr>
          <a:xfrm rot="19181729">
            <a:off x="6197963" y="181156"/>
            <a:ext cx="914400" cy="914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hevron 27"/>
          <p:cNvSpPr>
            <a:spLocks/>
          </p:cNvSpPr>
          <p:nvPr/>
        </p:nvSpPr>
        <p:spPr>
          <a:xfrm rot="19181729">
            <a:off x="2680347" y="264242"/>
            <a:ext cx="914400" cy="914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ight Arrow Callout 28"/>
          <p:cNvSpPr>
            <a:spLocks/>
          </p:cNvSpPr>
          <p:nvPr/>
        </p:nvSpPr>
        <p:spPr>
          <a:xfrm rot="19181729">
            <a:off x="1607300" y="202366"/>
            <a:ext cx="914400" cy="9144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Callout 29"/>
          <p:cNvSpPr>
            <a:spLocks/>
          </p:cNvSpPr>
          <p:nvPr/>
        </p:nvSpPr>
        <p:spPr>
          <a:xfrm rot="19181729">
            <a:off x="381000" y="1627632"/>
            <a:ext cx="914400" cy="9144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Callout 30"/>
          <p:cNvSpPr>
            <a:spLocks/>
          </p:cNvSpPr>
          <p:nvPr/>
        </p:nvSpPr>
        <p:spPr>
          <a:xfrm rot="19181729">
            <a:off x="3390274" y="1146016"/>
            <a:ext cx="914400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Callout 31"/>
          <p:cNvSpPr>
            <a:spLocks/>
          </p:cNvSpPr>
          <p:nvPr/>
        </p:nvSpPr>
        <p:spPr>
          <a:xfrm rot="19181729">
            <a:off x="3183105" y="5700249"/>
            <a:ext cx="914400" cy="9144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Callout 32"/>
          <p:cNvSpPr>
            <a:spLocks/>
          </p:cNvSpPr>
          <p:nvPr/>
        </p:nvSpPr>
        <p:spPr>
          <a:xfrm rot="19181729">
            <a:off x="927773" y="5700249"/>
            <a:ext cx="914400" cy="914400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Quad Arrow Callout 33"/>
          <p:cNvSpPr>
            <a:spLocks/>
          </p:cNvSpPr>
          <p:nvPr/>
        </p:nvSpPr>
        <p:spPr>
          <a:xfrm rot="19181729">
            <a:off x="7766297" y="3994567"/>
            <a:ext cx="914400" cy="914400"/>
          </a:xfrm>
          <a:prstGeom prst="quad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ircular Arrow 34"/>
          <p:cNvSpPr>
            <a:spLocks/>
          </p:cNvSpPr>
          <p:nvPr/>
        </p:nvSpPr>
        <p:spPr>
          <a:xfrm rot="19181729">
            <a:off x="6694932" y="1894566"/>
            <a:ext cx="914400" cy="9144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1"/>
          <p:cNvSpPr/>
          <p:nvPr/>
        </p:nvSpPr>
        <p:spPr>
          <a:xfrm rot="19181729">
            <a:off x="566474" y="174258"/>
            <a:ext cx="914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451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3867676">
            <a:off x="82203" y="4502528"/>
            <a:ext cx="1770065" cy="559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>
            <a:spLocks/>
          </p:cNvSpPr>
          <p:nvPr/>
        </p:nvSpPr>
        <p:spPr>
          <a:xfrm rot="13867676">
            <a:off x="4141499" y="263229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13867676">
            <a:off x="6494974" y="3207384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13867676">
            <a:off x="7688855" y="460738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13867676">
            <a:off x="2098698" y="4503515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 rot="13867676">
            <a:off x="4706087" y="5170976"/>
            <a:ext cx="1409307" cy="1314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eft Arrow 2"/>
          <p:cNvSpPr>
            <a:spLocks/>
          </p:cNvSpPr>
          <p:nvPr/>
        </p:nvSpPr>
        <p:spPr>
          <a:xfrm rot="13867676">
            <a:off x="2287533" y="1298507"/>
            <a:ext cx="914400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13867676">
            <a:off x="5398231" y="2470476"/>
            <a:ext cx="9144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>
            <a:spLocks/>
          </p:cNvSpPr>
          <p:nvPr/>
        </p:nvSpPr>
        <p:spPr>
          <a:xfrm rot="13867676">
            <a:off x="3048588" y="3229197"/>
            <a:ext cx="9144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>
            <a:spLocks/>
          </p:cNvSpPr>
          <p:nvPr/>
        </p:nvSpPr>
        <p:spPr>
          <a:xfrm rot="13867676">
            <a:off x="4419600" y="1143000"/>
            <a:ext cx="914400" cy="914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>
            <a:spLocks/>
          </p:cNvSpPr>
          <p:nvPr/>
        </p:nvSpPr>
        <p:spPr>
          <a:xfrm rot="13867676">
            <a:off x="5761560" y="4149447"/>
            <a:ext cx="914400" cy="914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Quad Arrow 14"/>
          <p:cNvSpPr>
            <a:spLocks/>
          </p:cNvSpPr>
          <p:nvPr/>
        </p:nvSpPr>
        <p:spPr>
          <a:xfrm rot="13867676">
            <a:off x="1426316" y="1611397"/>
            <a:ext cx="914400" cy="91440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-Up Arrow 15"/>
          <p:cNvSpPr>
            <a:spLocks/>
          </p:cNvSpPr>
          <p:nvPr/>
        </p:nvSpPr>
        <p:spPr>
          <a:xfrm rot="13867676">
            <a:off x="3250688" y="4294249"/>
            <a:ext cx="914400" cy="91440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ent Arrow 16"/>
          <p:cNvSpPr>
            <a:spLocks/>
          </p:cNvSpPr>
          <p:nvPr/>
        </p:nvSpPr>
        <p:spPr>
          <a:xfrm rot="13867676">
            <a:off x="6158145" y="1191121"/>
            <a:ext cx="914400" cy="914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U-Turn Arrow 17"/>
          <p:cNvSpPr>
            <a:spLocks/>
          </p:cNvSpPr>
          <p:nvPr/>
        </p:nvSpPr>
        <p:spPr>
          <a:xfrm rot="13867676">
            <a:off x="7911696" y="2088684"/>
            <a:ext cx="914400" cy="91440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Left-Up Arrow 18"/>
          <p:cNvSpPr>
            <a:spLocks/>
          </p:cNvSpPr>
          <p:nvPr/>
        </p:nvSpPr>
        <p:spPr>
          <a:xfrm rot="13867676">
            <a:off x="6608996" y="4908967"/>
            <a:ext cx="914400" cy="91440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ent-Up Arrow 19"/>
          <p:cNvSpPr>
            <a:spLocks/>
          </p:cNvSpPr>
          <p:nvPr/>
        </p:nvSpPr>
        <p:spPr>
          <a:xfrm rot="13867676">
            <a:off x="7700146" y="5405628"/>
            <a:ext cx="914400" cy="914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rved Right Arrow 20"/>
          <p:cNvSpPr>
            <a:spLocks/>
          </p:cNvSpPr>
          <p:nvPr/>
        </p:nvSpPr>
        <p:spPr>
          <a:xfrm rot="13867676">
            <a:off x="381000" y="2710958"/>
            <a:ext cx="914400" cy="914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Left Arrow 21"/>
          <p:cNvSpPr>
            <a:spLocks/>
          </p:cNvSpPr>
          <p:nvPr/>
        </p:nvSpPr>
        <p:spPr>
          <a:xfrm rot="13867676">
            <a:off x="1796195" y="3011864"/>
            <a:ext cx="91440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Down Arrow 22"/>
          <p:cNvSpPr>
            <a:spLocks/>
          </p:cNvSpPr>
          <p:nvPr/>
        </p:nvSpPr>
        <p:spPr>
          <a:xfrm rot="13867676">
            <a:off x="4633674" y="3873964"/>
            <a:ext cx="914400" cy="914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Up Arrow 23"/>
          <p:cNvSpPr>
            <a:spLocks/>
          </p:cNvSpPr>
          <p:nvPr/>
        </p:nvSpPr>
        <p:spPr>
          <a:xfrm rot="13867676">
            <a:off x="2573175" y="2332773"/>
            <a:ext cx="914400" cy="9144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Striped Right Arrow 24"/>
          <p:cNvSpPr>
            <a:spLocks/>
          </p:cNvSpPr>
          <p:nvPr/>
        </p:nvSpPr>
        <p:spPr>
          <a:xfrm rot="13867676">
            <a:off x="4761689" y="358527"/>
            <a:ext cx="914400" cy="9144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Notched Right Arrow 25"/>
          <p:cNvSpPr>
            <a:spLocks/>
          </p:cNvSpPr>
          <p:nvPr/>
        </p:nvSpPr>
        <p:spPr>
          <a:xfrm rot="13867676">
            <a:off x="3586352" y="134185"/>
            <a:ext cx="914400" cy="9144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entagon 26"/>
          <p:cNvSpPr>
            <a:spLocks/>
          </p:cNvSpPr>
          <p:nvPr/>
        </p:nvSpPr>
        <p:spPr>
          <a:xfrm rot="13867676">
            <a:off x="6197963" y="181156"/>
            <a:ext cx="914400" cy="914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hevron 27"/>
          <p:cNvSpPr>
            <a:spLocks/>
          </p:cNvSpPr>
          <p:nvPr/>
        </p:nvSpPr>
        <p:spPr>
          <a:xfrm rot="13867676">
            <a:off x="2680347" y="264242"/>
            <a:ext cx="914400" cy="914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ight Arrow Callout 28"/>
          <p:cNvSpPr>
            <a:spLocks/>
          </p:cNvSpPr>
          <p:nvPr/>
        </p:nvSpPr>
        <p:spPr>
          <a:xfrm rot="13867676">
            <a:off x="1607300" y="202366"/>
            <a:ext cx="914400" cy="9144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Callout 29"/>
          <p:cNvSpPr>
            <a:spLocks/>
          </p:cNvSpPr>
          <p:nvPr/>
        </p:nvSpPr>
        <p:spPr>
          <a:xfrm rot="13867676">
            <a:off x="381000" y="1627632"/>
            <a:ext cx="914400" cy="9144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Callout 30"/>
          <p:cNvSpPr>
            <a:spLocks/>
          </p:cNvSpPr>
          <p:nvPr/>
        </p:nvSpPr>
        <p:spPr>
          <a:xfrm rot="13867676">
            <a:off x="3390274" y="1146016"/>
            <a:ext cx="914400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Callout 31"/>
          <p:cNvSpPr>
            <a:spLocks/>
          </p:cNvSpPr>
          <p:nvPr/>
        </p:nvSpPr>
        <p:spPr>
          <a:xfrm rot="13867676">
            <a:off x="3183105" y="5700249"/>
            <a:ext cx="914400" cy="9144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Callout 32"/>
          <p:cNvSpPr>
            <a:spLocks/>
          </p:cNvSpPr>
          <p:nvPr/>
        </p:nvSpPr>
        <p:spPr>
          <a:xfrm rot="13867676">
            <a:off x="927773" y="5700249"/>
            <a:ext cx="914400" cy="914400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Quad Arrow Callout 33"/>
          <p:cNvSpPr>
            <a:spLocks/>
          </p:cNvSpPr>
          <p:nvPr/>
        </p:nvSpPr>
        <p:spPr>
          <a:xfrm rot="13867676">
            <a:off x="7766297" y="3994567"/>
            <a:ext cx="914400" cy="914400"/>
          </a:xfrm>
          <a:prstGeom prst="quad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ircular Arrow 34"/>
          <p:cNvSpPr>
            <a:spLocks/>
          </p:cNvSpPr>
          <p:nvPr/>
        </p:nvSpPr>
        <p:spPr>
          <a:xfrm rot="13867676">
            <a:off x="6694932" y="1894566"/>
            <a:ext cx="914400" cy="9144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1"/>
          <p:cNvSpPr/>
          <p:nvPr/>
        </p:nvSpPr>
        <p:spPr>
          <a:xfrm rot="13867676">
            <a:off x="566474" y="174258"/>
            <a:ext cx="914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628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7742173">
            <a:off x="82203" y="4502528"/>
            <a:ext cx="1770065" cy="559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>
            <a:spLocks/>
          </p:cNvSpPr>
          <p:nvPr/>
        </p:nvSpPr>
        <p:spPr>
          <a:xfrm rot="7742173">
            <a:off x="4141499" y="263229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7742173">
            <a:off x="6494974" y="3207384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7742173">
            <a:off x="7688855" y="460738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7742173">
            <a:off x="2098698" y="4503515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 rot="7742173">
            <a:off x="4706087" y="5170976"/>
            <a:ext cx="1409307" cy="1314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eft Arrow 2"/>
          <p:cNvSpPr>
            <a:spLocks/>
          </p:cNvSpPr>
          <p:nvPr/>
        </p:nvSpPr>
        <p:spPr>
          <a:xfrm rot="7742173">
            <a:off x="2287533" y="1298507"/>
            <a:ext cx="914400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7742173">
            <a:off x="5398231" y="2470476"/>
            <a:ext cx="9144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>
            <a:spLocks/>
          </p:cNvSpPr>
          <p:nvPr/>
        </p:nvSpPr>
        <p:spPr>
          <a:xfrm rot="7742173">
            <a:off x="3048588" y="3229197"/>
            <a:ext cx="9144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>
            <a:spLocks/>
          </p:cNvSpPr>
          <p:nvPr/>
        </p:nvSpPr>
        <p:spPr>
          <a:xfrm rot="7742173">
            <a:off x="4419600" y="1143000"/>
            <a:ext cx="914400" cy="914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>
            <a:spLocks/>
          </p:cNvSpPr>
          <p:nvPr/>
        </p:nvSpPr>
        <p:spPr>
          <a:xfrm rot="7742173">
            <a:off x="5761560" y="4149447"/>
            <a:ext cx="914400" cy="914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Quad Arrow 14"/>
          <p:cNvSpPr>
            <a:spLocks/>
          </p:cNvSpPr>
          <p:nvPr/>
        </p:nvSpPr>
        <p:spPr>
          <a:xfrm rot="7742173">
            <a:off x="1426316" y="1611397"/>
            <a:ext cx="914400" cy="91440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-Up Arrow 15"/>
          <p:cNvSpPr>
            <a:spLocks/>
          </p:cNvSpPr>
          <p:nvPr/>
        </p:nvSpPr>
        <p:spPr>
          <a:xfrm rot="7742173">
            <a:off x="3250688" y="4294249"/>
            <a:ext cx="914400" cy="91440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ent Arrow 16"/>
          <p:cNvSpPr>
            <a:spLocks/>
          </p:cNvSpPr>
          <p:nvPr/>
        </p:nvSpPr>
        <p:spPr>
          <a:xfrm rot="7742173">
            <a:off x="6158145" y="1191121"/>
            <a:ext cx="914400" cy="914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U-Turn Arrow 17"/>
          <p:cNvSpPr>
            <a:spLocks/>
          </p:cNvSpPr>
          <p:nvPr/>
        </p:nvSpPr>
        <p:spPr>
          <a:xfrm rot="7742173">
            <a:off x="7911696" y="2088684"/>
            <a:ext cx="914400" cy="91440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Left-Up Arrow 18"/>
          <p:cNvSpPr>
            <a:spLocks/>
          </p:cNvSpPr>
          <p:nvPr/>
        </p:nvSpPr>
        <p:spPr>
          <a:xfrm rot="7742173">
            <a:off x="6608996" y="4908967"/>
            <a:ext cx="914400" cy="91440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ent-Up Arrow 19"/>
          <p:cNvSpPr>
            <a:spLocks/>
          </p:cNvSpPr>
          <p:nvPr/>
        </p:nvSpPr>
        <p:spPr>
          <a:xfrm rot="7742173">
            <a:off x="7700146" y="5405628"/>
            <a:ext cx="914400" cy="914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rved Right Arrow 20"/>
          <p:cNvSpPr>
            <a:spLocks/>
          </p:cNvSpPr>
          <p:nvPr/>
        </p:nvSpPr>
        <p:spPr>
          <a:xfrm rot="7742173">
            <a:off x="381000" y="2710958"/>
            <a:ext cx="914400" cy="914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Left Arrow 21"/>
          <p:cNvSpPr>
            <a:spLocks/>
          </p:cNvSpPr>
          <p:nvPr/>
        </p:nvSpPr>
        <p:spPr>
          <a:xfrm rot="7742173">
            <a:off x="1796195" y="3011864"/>
            <a:ext cx="91440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Down Arrow 22"/>
          <p:cNvSpPr>
            <a:spLocks/>
          </p:cNvSpPr>
          <p:nvPr/>
        </p:nvSpPr>
        <p:spPr>
          <a:xfrm rot="7742173">
            <a:off x="4633674" y="3873964"/>
            <a:ext cx="914400" cy="914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Up Arrow 23"/>
          <p:cNvSpPr>
            <a:spLocks/>
          </p:cNvSpPr>
          <p:nvPr/>
        </p:nvSpPr>
        <p:spPr>
          <a:xfrm rot="7742173">
            <a:off x="2573175" y="2332773"/>
            <a:ext cx="914400" cy="9144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Striped Right Arrow 24"/>
          <p:cNvSpPr>
            <a:spLocks/>
          </p:cNvSpPr>
          <p:nvPr/>
        </p:nvSpPr>
        <p:spPr>
          <a:xfrm rot="7742173">
            <a:off x="4761689" y="358527"/>
            <a:ext cx="914400" cy="9144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Notched Right Arrow 25"/>
          <p:cNvSpPr>
            <a:spLocks/>
          </p:cNvSpPr>
          <p:nvPr/>
        </p:nvSpPr>
        <p:spPr>
          <a:xfrm rot="7742173">
            <a:off x="3586352" y="134185"/>
            <a:ext cx="914400" cy="9144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entagon 26"/>
          <p:cNvSpPr>
            <a:spLocks/>
          </p:cNvSpPr>
          <p:nvPr/>
        </p:nvSpPr>
        <p:spPr>
          <a:xfrm rot="7742173">
            <a:off x="6197963" y="181156"/>
            <a:ext cx="914400" cy="914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hevron 27"/>
          <p:cNvSpPr>
            <a:spLocks/>
          </p:cNvSpPr>
          <p:nvPr/>
        </p:nvSpPr>
        <p:spPr>
          <a:xfrm rot="7742173">
            <a:off x="2680347" y="264242"/>
            <a:ext cx="914400" cy="914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ight Arrow Callout 28"/>
          <p:cNvSpPr>
            <a:spLocks/>
          </p:cNvSpPr>
          <p:nvPr/>
        </p:nvSpPr>
        <p:spPr>
          <a:xfrm rot="7742173">
            <a:off x="1607300" y="202366"/>
            <a:ext cx="914400" cy="9144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Callout 29"/>
          <p:cNvSpPr>
            <a:spLocks/>
          </p:cNvSpPr>
          <p:nvPr/>
        </p:nvSpPr>
        <p:spPr>
          <a:xfrm rot="7742173">
            <a:off x="381000" y="1627632"/>
            <a:ext cx="914400" cy="9144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Callout 30"/>
          <p:cNvSpPr>
            <a:spLocks/>
          </p:cNvSpPr>
          <p:nvPr/>
        </p:nvSpPr>
        <p:spPr>
          <a:xfrm rot="7742173">
            <a:off x="3390274" y="1146016"/>
            <a:ext cx="914400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Callout 31"/>
          <p:cNvSpPr>
            <a:spLocks/>
          </p:cNvSpPr>
          <p:nvPr/>
        </p:nvSpPr>
        <p:spPr>
          <a:xfrm rot="7742173">
            <a:off x="3183105" y="5700249"/>
            <a:ext cx="914400" cy="9144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Callout 32"/>
          <p:cNvSpPr>
            <a:spLocks/>
          </p:cNvSpPr>
          <p:nvPr/>
        </p:nvSpPr>
        <p:spPr>
          <a:xfrm rot="7742173">
            <a:off x="927773" y="5700249"/>
            <a:ext cx="914400" cy="914400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Quad Arrow Callout 33"/>
          <p:cNvSpPr>
            <a:spLocks/>
          </p:cNvSpPr>
          <p:nvPr/>
        </p:nvSpPr>
        <p:spPr>
          <a:xfrm rot="7742173">
            <a:off x="7766297" y="3994567"/>
            <a:ext cx="914400" cy="914400"/>
          </a:xfrm>
          <a:prstGeom prst="quad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ircular Arrow 34"/>
          <p:cNvSpPr>
            <a:spLocks/>
          </p:cNvSpPr>
          <p:nvPr/>
        </p:nvSpPr>
        <p:spPr>
          <a:xfrm rot="7742173">
            <a:off x="6694932" y="1894566"/>
            <a:ext cx="914400" cy="9144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1"/>
          <p:cNvSpPr/>
          <p:nvPr/>
        </p:nvSpPr>
        <p:spPr>
          <a:xfrm rot="7742173">
            <a:off x="566474" y="174258"/>
            <a:ext cx="914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027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2664168">
            <a:off x="82203" y="4502528"/>
            <a:ext cx="1770065" cy="559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>
            <a:spLocks/>
          </p:cNvSpPr>
          <p:nvPr/>
        </p:nvSpPr>
        <p:spPr>
          <a:xfrm rot="2664168">
            <a:off x="4141499" y="263229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2664168">
            <a:off x="6494974" y="3207384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2664168">
            <a:off x="7688855" y="460738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2664168">
            <a:off x="2098698" y="4503515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 rot="2664168">
            <a:off x="4706087" y="5170976"/>
            <a:ext cx="1409307" cy="1314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eft Arrow 2"/>
          <p:cNvSpPr>
            <a:spLocks/>
          </p:cNvSpPr>
          <p:nvPr/>
        </p:nvSpPr>
        <p:spPr>
          <a:xfrm rot="2664168">
            <a:off x="2287533" y="1298507"/>
            <a:ext cx="914400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rot="2664168">
            <a:off x="5398231" y="2470476"/>
            <a:ext cx="9144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>
            <a:spLocks/>
          </p:cNvSpPr>
          <p:nvPr/>
        </p:nvSpPr>
        <p:spPr>
          <a:xfrm rot="2664168">
            <a:off x="3048588" y="3229197"/>
            <a:ext cx="9144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>
            <a:spLocks/>
          </p:cNvSpPr>
          <p:nvPr/>
        </p:nvSpPr>
        <p:spPr>
          <a:xfrm rot="2664168">
            <a:off x="4419600" y="1143000"/>
            <a:ext cx="914400" cy="914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>
            <a:spLocks/>
          </p:cNvSpPr>
          <p:nvPr/>
        </p:nvSpPr>
        <p:spPr>
          <a:xfrm rot="2664168">
            <a:off x="5761560" y="4149447"/>
            <a:ext cx="914400" cy="914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Quad Arrow 14"/>
          <p:cNvSpPr>
            <a:spLocks/>
          </p:cNvSpPr>
          <p:nvPr/>
        </p:nvSpPr>
        <p:spPr>
          <a:xfrm rot="2664168">
            <a:off x="1426316" y="1611397"/>
            <a:ext cx="914400" cy="91440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-Up Arrow 15"/>
          <p:cNvSpPr>
            <a:spLocks/>
          </p:cNvSpPr>
          <p:nvPr/>
        </p:nvSpPr>
        <p:spPr>
          <a:xfrm rot="2664168">
            <a:off x="3250688" y="4294249"/>
            <a:ext cx="914400" cy="91440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ent Arrow 16"/>
          <p:cNvSpPr>
            <a:spLocks/>
          </p:cNvSpPr>
          <p:nvPr/>
        </p:nvSpPr>
        <p:spPr>
          <a:xfrm rot="2664168">
            <a:off x="6158145" y="1191121"/>
            <a:ext cx="914400" cy="914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U-Turn Arrow 17"/>
          <p:cNvSpPr>
            <a:spLocks/>
          </p:cNvSpPr>
          <p:nvPr/>
        </p:nvSpPr>
        <p:spPr>
          <a:xfrm rot="2664168">
            <a:off x="7911696" y="2088684"/>
            <a:ext cx="914400" cy="91440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Left-Up Arrow 18"/>
          <p:cNvSpPr>
            <a:spLocks/>
          </p:cNvSpPr>
          <p:nvPr/>
        </p:nvSpPr>
        <p:spPr>
          <a:xfrm rot="2664168">
            <a:off x="6608996" y="4908967"/>
            <a:ext cx="914400" cy="91440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ent-Up Arrow 19"/>
          <p:cNvSpPr>
            <a:spLocks/>
          </p:cNvSpPr>
          <p:nvPr/>
        </p:nvSpPr>
        <p:spPr>
          <a:xfrm rot="2664168">
            <a:off x="7700146" y="5405628"/>
            <a:ext cx="914400" cy="914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rved Right Arrow 20"/>
          <p:cNvSpPr>
            <a:spLocks/>
          </p:cNvSpPr>
          <p:nvPr/>
        </p:nvSpPr>
        <p:spPr>
          <a:xfrm rot="2664168">
            <a:off x="381000" y="2710958"/>
            <a:ext cx="914400" cy="914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Left Arrow 21"/>
          <p:cNvSpPr>
            <a:spLocks/>
          </p:cNvSpPr>
          <p:nvPr/>
        </p:nvSpPr>
        <p:spPr>
          <a:xfrm rot="2664168">
            <a:off x="1796195" y="3011864"/>
            <a:ext cx="91440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Down Arrow 22"/>
          <p:cNvSpPr>
            <a:spLocks/>
          </p:cNvSpPr>
          <p:nvPr/>
        </p:nvSpPr>
        <p:spPr>
          <a:xfrm rot="2664168">
            <a:off x="4633674" y="3873964"/>
            <a:ext cx="914400" cy="914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Up Arrow 23"/>
          <p:cNvSpPr>
            <a:spLocks/>
          </p:cNvSpPr>
          <p:nvPr/>
        </p:nvSpPr>
        <p:spPr>
          <a:xfrm rot="2664168">
            <a:off x="2573175" y="2332773"/>
            <a:ext cx="914400" cy="9144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Striped Right Arrow 24"/>
          <p:cNvSpPr>
            <a:spLocks/>
          </p:cNvSpPr>
          <p:nvPr/>
        </p:nvSpPr>
        <p:spPr>
          <a:xfrm rot="2664168">
            <a:off x="4761689" y="358527"/>
            <a:ext cx="914400" cy="9144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Notched Right Arrow 25"/>
          <p:cNvSpPr>
            <a:spLocks/>
          </p:cNvSpPr>
          <p:nvPr/>
        </p:nvSpPr>
        <p:spPr>
          <a:xfrm rot="2664168">
            <a:off x="3586352" y="134185"/>
            <a:ext cx="914400" cy="9144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entagon 26"/>
          <p:cNvSpPr>
            <a:spLocks/>
          </p:cNvSpPr>
          <p:nvPr/>
        </p:nvSpPr>
        <p:spPr>
          <a:xfrm rot="2664168">
            <a:off x="6197963" y="181156"/>
            <a:ext cx="914400" cy="914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hevron 27"/>
          <p:cNvSpPr>
            <a:spLocks/>
          </p:cNvSpPr>
          <p:nvPr/>
        </p:nvSpPr>
        <p:spPr>
          <a:xfrm rot="2664168">
            <a:off x="2680347" y="264242"/>
            <a:ext cx="914400" cy="914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ight Arrow Callout 28"/>
          <p:cNvSpPr>
            <a:spLocks/>
          </p:cNvSpPr>
          <p:nvPr/>
        </p:nvSpPr>
        <p:spPr>
          <a:xfrm rot="2664168">
            <a:off x="1607300" y="202366"/>
            <a:ext cx="914400" cy="9144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Callout 29"/>
          <p:cNvSpPr>
            <a:spLocks/>
          </p:cNvSpPr>
          <p:nvPr/>
        </p:nvSpPr>
        <p:spPr>
          <a:xfrm rot="2664168">
            <a:off x="381000" y="1627632"/>
            <a:ext cx="914400" cy="9144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Callout 30"/>
          <p:cNvSpPr>
            <a:spLocks/>
          </p:cNvSpPr>
          <p:nvPr/>
        </p:nvSpPr>
        <p:spPr>
          <a:xfrm rot="2664168">
            <a:off x="3390274" y="1146016"/>
            <a:ext cx="914400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Callout 31"/>
          <p:cNvSpPr>
            <a:spLocks/>
          </p:cNvSpPr>
          <p:nvPr/>
        </p:nvSpPr>
        <p:spPr>
          <a:xfrm rot="2664168">
            <a:off x="3183105" y="5700249"/>
            <a:ext cx="914400" cy="9144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Callout 32"/>
          <p:cNvSpPr>
            <a:spLocks/>
          </p:cNvSpPr>
          <p:nvPr/>
        </p:nvSpPr>
        <p:spPr>
          <a:xfrm rot="2664168">
            <a:off x="927773" y="5700249"/>
            <a:ext cx="914400" cy="914400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Quad Arrow Callout 33"/>
          <p:cNvSpPr>
            <a:spLocks/>
          </p:cNvSpPr>
          <p:nvPr/>
        </p:nvSpPr>
        <p:spPr>
          <a:xfrm rot="2664168">
            <a:off x="7766297" y="3994567"/>
            <a:ext cx="914400" cy="914400"/>
          </a:xfrm>
          <a:prstGeom prst="quad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ircular Arrow 34"/>
          <p:cNvSpPr>
            <a:spLocks/>
          </p:cNvSpPr>
          <p:nvPr/>
        </p:nvSpPr>
        <p:spPr>
          <a:xfrm rot="2664168">
            <a:off x="6694932" y="1894566"/>
            <a:ext cx="914400" cy="9144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1"/>
          <p:cNvSpPr/>
          <p:nvPr/>
        </p:nvSpPr>
        <p:spPr>
          <a:xfrm rot="2664168">
            <a:off x="566474" y="174258"/>
            <a:ext cx="914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080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Reorientate</a:t>
            </a:r>
            <a:r>
              <a:rPr lang="en-US" dirty="0"/>
              <a:t>:: </a:t>
            </a:r>
            <a:r>
              <a:rPr lang="en-US" dirty="0" smtClean="0"/>
              <a:t>Flip Horizontal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H="1">
            <a:off x="82203" y="4502528"/>
            <a:ext cx="1770065" cy="559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>
            <a:spLocks/>
          </p:cNvSpPr>
          <p:nvPr/>
        </p:nvSpPr>
        <p:spPr>
          <a:xfrm flipH="1">
            <a:off x="4141499" y="263229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H="1">
            <a:off x="6494974" y="3207384"/>
            <a:ext cx="1379725" cy="91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flipH="1">
            <a:off x="7688855" y="460738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flipH="1">
            <a:off x="2098698" y="4503515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8" r="5963"/>
          <a:stretch/>
        </p:blipFill>
        <p:spPr bwMode="auto">
          <a:xfrm flipH="1">
            <a:off x="4706087" y="5170976"/>
            <a:ext cx="1409307" cy="1314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eft Arrow 2"/>
          <p:cNvSpPr>
            <a:spLocks/>
          </p:cNvSpPr>
          <p:nvPr/>
        </p:nvSpPr>
        <p:spPr>
          <a:xfrm flipH="1">
            <a:off x="2287533" y="1298507"/>
            <a:ext cx="914400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>
            <a:spLocks/>
          </p:cNvSpPr>
          <p:nvPr/>
        </p:nvSpPr>
        <p:spPr>
          <a:xfrm flipH="1">
            <a:off x="5398231" y="2470476"/>
            <a:ext cx="914400" cy="914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>
            <a:spLocks/>
          </p:cNvSpPr>
          <p:nvPr/>
        </p:nvSpPr>
        <p:spPr>
          <a:xfrm flipH="1">
            <a:off x="3048588" y="3229197"/>
            <a:ext cx="9144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>
            <a:spLocks/>
          </p:cNvSpPr>
          <p:nvPr/>
        </p:nvSpPr>
        <p:spPr>
          <a:xfrm flipH="1">
            <a:off x="4419600" y="1143000"/>
            <a:ext cx="914400" cy="914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>
            <a:spLocks/>
          </p:cNvSpPr>
          <p:nvPr/>
        </p:nvSpPr>
        <p:spPr>
          <a:xfrm flipH="1">
            <a:off x="5761560" y="4149447"/>
            <a:ext cx="914400" cy="9144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Quad Arrow 14"/>
          <p:cNvSpPr>
            <a:spLocks/>
          </p:cNvSpPr>
          <p:nvPr/>
        </p:nvSpPr>
        <p:spPr>
          <a:xfrm flipH="1">
            <a:off x="1426316" y="1611397"/>
            <a:ext cx="914400" cy="91440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-Up Arrow 15"/>
          <p:cNvSpPr>
            <a:spLocks/>
          </p:cNvSpPr>
          <p:nvPr/>
        </p:nvSpPr>
        <p:spPr>
          <a:xfrm flipH="1">
            <a:off x="3250688" y="4294249"/>
            <a:ext cx="914400" cy="91440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ent Arrow 16"/>
          <p:cNvSpPr>
            <a:spLocks/>
          </p:cNvSpPr>
          <p:nvPr/>
        </p:nvSpPr>
        <p:spPr>
          <a:xfrm flipH="1">
            <a:off x="6158145" y="1191121"/>
            <a:ext cx="914400" cy="9144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U-Turn Arrow 17"/>
          <p:cNvSpPr>
            <a:spLocks/>
          </p:cNvSpPr>
          <p:nvPr/>
        </p:nvSpPr>
        <p:spPr>
          <a:xfrm flipH="1">
            <a:off x="7911696" y="2088684"/>
            <a:ext cx="914400" cy="91440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Left-Up Arrow 18"/>
          <p:cNvSpPr>
            <a:spLocks/>
          </p:cNvSpPr>
          <p:nvPr/>
        </p:nvSpPr>
        <p:spPr>
          <a:xfrm flipH="1">
            <a:off x="6608996" y="4908967"/>
            <a:ext cx="914400" cy="91440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ent-Up Arrow 19"/>
          <p:cNvSpPr>
            <a:spLocks/>
          </p:cNvSpPr>
          <p:nvPr/>
        </p:nvSpPr>
        <p:spPr>
          <a:xfrm flipH="1">
            <a:off x="7700146" y="5405628"/>
            <a:ext cx="914400" cy="914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rved Right Arrow 20"/>
          <p:cNvSpPr>
            <a:spLocks/>
          </p:cNvSpPr>
          <p:nvPr/>
        </p:nvSpPr>
        <p:spPr>
          <a:xfrm flipH="1">
            <a:off x="381000" y="2710958"/>
            <a:ext cx="914400" cy="914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Left Arrow 21"/>
          <p:cNvSpPr>
            <a:spLocks/>
          </p:cNvSpPr>
          <p:nvPr/>
        </p:nvSpPr>
        <p:spPr>
          <a:xfrm flipH="1">
            <a:off x="1796195" y="3011864"/>
            <a:ext cx="914400" cy="914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Down Arrow 22"/>
          <p:cNvSpPr>
            <a:spLocks/>
          </p:cNvSpPr>
          <p:nvPr/>
        </p:nvSpPr>
        <p:spPr>
          <a:xfrm flipH="1">
            <a:off x="4633674" y="3873964"/>
            <a:ext cx="914400" cy="914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Up Arrow 23"/>
          <p:cNvSpPr>
            <a:spLocks/>
          </p:cNvSpPr>
          <p:nvPr/>
        </p:nvSpPr>
        <p:spPr>
          <a:xfrm flipH="1">
            <a:off x="2573175" y="2332773"/>
            <a:ext cx="914400" cy="9144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Striped Right Arrow 24"/>
          <p:cNvSpPr>
            <a:spLocks/>
          </p:cNvSpPr>
          <p:nvPr/>
        </p:nvSpPr>
        <p:spPr>
          <a:xfrm flipH="1">
            <a:off x="4761689" y="358527"/>
            <a:ext cx="914400" cy="9144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Notched Right Arrow 25"/>
          <p:cNvSpPr>
            <a:spLocks/>
          </p:cNvSpPr>
          <p:nvPr/>
        </p:nvSpPr>
        <p:spPr>
          <a:xfrm flipH="1">
            <a:off x="3586352" y="134185"/>
            <a:ext cx="914400" cy="9144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entagon 26"/>
          <p:cNvSpPr>
            <a:spLocks/>
          </p:cNvSpPr>
          <p:nvPr/>
        </p:nvSpPr>
        <p:spPr>
          <a:xfrm flipH="1">
            <a:off x="6197963" y="181156"/>
            <a:ext cx="914400" cy="9144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hevron 27"/>
          <p:cNvSpPr>
            <a:spLocks/>
          </p:cNvSpPr>
          <p:nvPr/>
        </p:nvSpPr>
        <p:spPr>
          <a:xfrm flipH="1">
            <a:off x="2680347" y="264242"/>
            <a:ext cx="914400" cy="914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ight Arrow Callout 28"/>
          <p:cNvSpPr>
            <a:spLocks/>
          </p:cNvSpPr>
          <p:nvPr/>
        </p:nvSpPr>
        <p:spPr>
          <a:xfrm flipH="1">
            <a:off x="1607300" y="202366"/>
            <a:ext cx="914400" cy="91440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Callout 29"/>
          <p:cNvSpPr>
            <a:spLocks/>
          </p:cNvSpPr>
          <p:nvPr/>
        </p:nvSpPr>
        <p:spPr>
          <a:xfrm flipH="1">
            <a:off x="381000" y="1627632"/>
            <a:ext cx="914400" cy="91440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Callout 30"/>
          <p:cNvSpPr>
            <a:spLocks/>
          </p:cNvSpPr>
          <p:nvPr/>
        </p:nvSpPr>
        <p:spPr>
          <a:xfrm flipH="1">
            <a:off x="3390274" y="1146016"/>
            <a:ext cx="914400" cy="91440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Callout 31"/>
          <p:cNvSpPr>
            <a:spLocks/>
          </p:cNvSpPr>
          <p:nvPr/>
        </p:nvSpPr>
        <p:spPr>
          <a:xfrm flipH="1">
            <a:off x="3183105" y="5700249"/>
            <a:ext cx="914400" cy="9144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-Right Arrow Callout 32"/>
          <p:cNvSpPr>
            <a:spLocks/>
          </p:cNvSpPr>
          <p:nvPr/>
        </p:nvSpPr>
        <p:spPr>
          <a:xfrm flipH="1">
            <a:off x="927773" y="5700249"/>
            <a:ext cx="914400" cy="914400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Quad Arrow Callout 33"/>
          <p:cNvSpPr>
            <a:spLocks/>
          </p:cNvSpPr>
          <p:nvPr/>
        </p:nvSpPr>
        <p:spPr>
          <a:xfrm flipH="1">
            <a:off x="7766297" y="3994567"/>
            <a:ext cx="914400" cy="914400"/>
          </a:xfrm>
          <a:prstGeom prst="quad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ircular Arrow 34"/>
          <p:cNvSpPr>
            <a:spLocks/>
          </p:cNvSpPr>
          <p:nvPr/>
        </p:nvSpPr>
        <p:spPr>
          <a:xfrm flipH="1">
            <a:off x="6694932" y="1894566"/>
            <a:ext cx="914400" cy="91440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1"/>
          <p:cNvSpPr/>
          <p:nvPr/>
        </p:nvSpPr>
        <p:spPr>
          <a:xfrm flipH="1">
            <a:off x="566474" y="174258"/>
            <a:ext cx="914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207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</TotalTime>
  <Words>81</Words>
  <Application>Microsoft Office PowerPoint</Application>
  <PresentationFormat>全屏显示(4:3)</PresentationFormat>
  <Paragraphs>12</Paragraphs>
  <Slides>20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Arial</vt:lpstr>
      <vt:lpstr>Calibri</vt:lpstr>
      <vt:lpstr>Office Theme</vt:lpstr>
      <vt:lpstr>Main feature</vt:lpstr>
      <vt:lpstr>Sub feature</vt:lpstr>
      <vt:lpstr>PowerPointLabs Test Cases</vt:lpstr>
      <vt:lpstr>Flip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Reorientate:: Flip Horizontal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Reorientate:: Flip Vertical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Lord Dawn</cp:lastModifiedBy>
  <cp:revision>109</cp:revision>
  <dcterms:created xsi:type="dcterms:W3CDTF">2014-01-22T00:01:33Z</dcterms:created>
  <dcterms:modified xsi:type="dcterms:W3CDTF">2016-06-07T08:50:22Z</dcterms:modified>
</cp:coreProperties>
</file>