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10" r:id="rId9"/>
    <p:sldId id="311" r:id="rId10"/>
    <p:sldId id="308" r:id="rId11"/>
    <p:sldId id="304" r:id="rId12"/>
    <p:sldId id="305" r:id="rId13"/>
    <p:sldId id="306" r:id="rId14"/>
    <p:sldId id="313" r:id="rId15"/>
    <p:sldId id="315" r:id="rId16"/>
    <p:sldId id="314" r:id="rId17"/>
    <p:sldId id="316" r:id="rId18"/>
    <p:sldId id="317" r:id="rId19"/>
    <p:sldId id="31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10"/>
            <p14:sldId id="311"/>
            <p14:sldId id="308"/>
            <p14:sldId id="304"/>
            <p14:sldId id="305"/>
            <p14:sldId id="306"/>
            <p14:sldId id="313"/>
            <p14:sldId id="315"/>
            <p14:sldId id="314"/>
            <p14:sldId id="316"/>
            <p14:sldId id="317"/>
            <p14:sldId id="31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25-Jun-15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1811340061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18113400629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1340066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3074" name="PPTZoomOutShape201506181134006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</a:t>
            </a:r>
            <a:r>
              <a:rPr lang="en-US" dirty="0" err="1" smtClean="0"/>
              <a:t>Errrors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1) Move slide 16 to the end of the presentation. Attempt to Drill down. This should cause an error.</a:t>
            </a:r>
          </a:p>
          <a:p>
            <a:r>
              <a:rPr lang="en-SG" dirty="0" smtClean="0"/>
              <a:t>2) Move the slide to the start of the presentation. Attempt to Step back. This should also cause an error.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8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Zoom This Shape"/>
          <p:cNvSpPr/>
          <p:nvPr/>
        </p:nvSpPr>
        <p:spPr>
          <a:xfrm>
            <a:off x="2382666" y="1849343"/>
            <a:ext cx="4378668" cy="267328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Zoom Shape</a:t>
            </a:r>
          </a:p>
        </p:txBody>
      </p:sp>
    </p:spTree>
    <p:extLst>
      <p:ext uri="{BB962C8B-B14F-4D97-AF65-F5344CB8AC3E}">
        <p14:creationId xmlns:p14="http://schemas.microsoft.com/office/powerpoint/2010/main" val="130367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1026" name="PPTZoomInShape2015061811332466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1811332468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18113324665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1332472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196</Words>
  <Application>Microsoft Office PowerPoint</Application>
  <PresentationFormat>On-screen Show (4:3)</PresentationFormat>
  <Paragraphs>33</Paragraphs>
  <Slides>17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Errrors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61</cp:revision>
  <dcterms:created xsi:type="dcterms:W3CDTF">2014-01-22T00:01:33Z</dcterms:created>
  <dcterms:modified xsi:type="dcterms:W3CDTF">2015-06-25T05:46:02Z</dcterms:modified>
</cp:coreProperties>
</file>