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3"/>
  </p:notesMasterIdLst>
  <p:sldIdLst>
    <p:sldId id="348" r:id="rId2"/>
    <p:sldId id="256" r:id="rId3"/>
    <p:sldId id="314" r:id="rId4"/>
    <p:sldId id="334" r:id="rId5"/>
    <p:sldId id="315" r:id="rId6"/>
    <p:sldId id="316" r:id="rId7"/>
    <p:sldId id="335" r:id="rId8"/>
    <p:sldId id="336" r:id="rId9"/>
    <p:sldId id="318" r:id="rId10"/>
    <p:sldId id="320" r:id="rId11"/>
    <p:sldId id="319" r:id="rId12"/>
    <p:sldId id="337" r:id="rId13"/>
    <p:sldId id="339" r:id="rId14"/>
    <p:sldId id="323" r:id="rId15"/>
    <p:sldId id="322" r:id="rId16"/>
    <p:sldId id="324" r:id="rId17"/>
    <p:sldId id="340" r:id="rId18"/>
    <p:sldId id="341" r:id="rId19"/>
    <p:sldId id="326" r:id="rId20"/>
    <p:sldId id="325" r:id="rId21"/>
    <p:sldId id="327" r:id="rId22"/>
    <p:sldId id="342" r:id="rId23"/>
    <p:sldId id="343" r:id="rId24"/>
    <p:sldId id="328" r:id="rId25"/>
    <p:sldId id="330" r:id="rId26"/>
    <p:sldId id="329" r:id="rId27"/>
    <p:sldId id="344" r:id="rId28"/>
    <p:sldId id="346" r:id="rId29"/>
    <p:sldId id="331" r:id="rId30"/>
    <p:sldId id="347" r:id="rId31"/>
    <p:sldId id="34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348"/>
            <p14:sldId id="256"/>
          </p14:sldIdLst>
        </p14:section>
        <p14:section name="Motivation" id="{B64985A9-05A0-43FD-A400-8315A4E2DF68}">
          <p14:sldIdLst>
            <p14:sldId id="314"/>
            <p14:sldId id="334"/>
            <p14:sldId id="315"/>
            <p14:sldId id="316"/>
            <p14:sldId id="335"/>
          </p14:sldIdLst>
        </p14:section>
        <p14:section name="Problem" id="{762C5EAF-0031-4ABA-A6DC-C2E1FFCF29AA}">
          <p14:sldIdLst>
            <p14:sldId id="336"/>
            <p14:sldId id="318"/>
            <p14:sldId id="320"/>
            <p14:sldId id="319"/>
            <p14:sldId id="337"/>
          </p14:sldIdLst>
        </p14:section>
        <p14:section name="Solution" id="{536B48B7-E19C-4BDE-9D79-EC0A9D413904}">
          <p14:sldIdLst>
            <p14:sldId id="339"/>
            <p14:sldId id="323"/>
            <p14:sldId id="322"/>
            <p14:sldId id="324"/>
            <p14:sldId id="340"/>
          </p14:sldIdLst>
        </p14:section>
        <p14:section name="Results" id="{52192AD5-88A1-40A6-8C9F-2C0DBDEB5F6A}">
          <p14:sldIdLst>
            <p14:sldId id="341"/>
            <p14:sldId id="326"/>
            <p14:sldId id="325"/>
            <p14:sldId id="327"/>
            <p14:sldId id="342"/>
          </p14:sldIdLst>
        </p14:section>
        <p14:section name="Evaluation" id="{7CA5F120-8D27-490D-A50A-6675B4DA4921}">
          <p14:sldIdLst>
            <p14:sldId id="343"/>
            <p14:sldId id="328"/>
            <p14:sldId id="330"/>
            <p14:sldId id="329"/>
            <p14:sldId id="344"/>
          </p14:sldIdLst>
        </p14:section>
        <p14:section name="Future work" id="{510D2B0B-24B5-4E7C-9001-41E51380791D}">
          <p14:sldIdLst>
            <p14:sldId id="346"/>
            <p14:sldId id="331"/>
            <p14:sldId id="347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>
            <a:lvl1pPr>
              <a:defRPr lang="en-SG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2241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701193100409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TemplateMarker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grpSp>
        <p:nvGrpSpPr>
          <p:cNvPr id="10" name="PptLabsAgenda_&amp;^@BeamShapeMainGroup_&amp;^@2015070119310040852"/>
          <p:cNvGrpSpPr/>
          <p:nvPr/>
        </p:nvGrpSpPr>
        <p:grpSpPr>
          <a:xfrm>
            <a:off x="0" y="0"/>
            <a:ext cx="9144000" cy="738664"/>
            <a:chOff x="0" y="0"/>
            <a:chExt cx="9144000" cy="738664"/>
          </a:xfrm>
        </p:grpSpPr>
        <p:sp>
          <p:nvSpPr>
            <p:cNvPr id="2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PptLabsAgenda_&amp;^@BeamShapeHighlightedText_&amp;^@2015070119310033951"/>
            <p:cNvSpPr txBox="1"/>
            <p:nvPr/>
          </p:nvSpPr>
          <p:spPr>
            <a:xfrm>
              <a:off x="3856099" y="369332"/>
              <a:ext cx="1462260" cy="369332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none" rtlCol="0">
              <a:spAutoFit/>
            </a:bodyPr>
            <a:lstStyle/>
            <a:p>
              <a:r>
                <a:rPr lang="en-SG" b="1" smtClean="0">
                  <a:solidFill>
                    <a:srgbClr val="FFFF00"/>
                  </a:solidFill>
                  <a:latin typeface="+mj-lt"/>
                </a:rPr>
                <a:t>Highlighted</a:t>
              </a:r>
              <a:endParaRPr lang="en-SG" b="1">
                <a:solidFill>
                  <a:srgbClr val="FFFF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45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problem addressed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2050" name="Picture 2" descr="Bonsack's machi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580483"/>
            <a:ext cx="5904656" cy="4536504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1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problem addressed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problem addressed is …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9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Moving on to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proposed solution…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00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proposed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3074" name="Picture 2" descr="https://upload.wikimedia.org/wikipedia/commons/3/35/Human_losses_of_world_war_two_by_country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4"/>
          <a:stretch/>
        </p:blipFill>
        <p:spPr bwMode="auto">
          <a:xfrm>
            <a:off x="1475656" y="1632856"/>
            <a:ext cx="6336704" cy="42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1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5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proposed 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proposed solution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summery,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proposed solution is ...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670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Solution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52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Let’s look at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results achieved so far.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38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preliminary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35696" y="2781300"/>
            <a:ext cx="5797004" cy="2046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Agenda Lab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dirty="0" smtClean="0"/>
              <a:t>Agenda </a:t>
            </a:r>
            <a:r>
              <a:rPr lang="en-US" sz="3200" b="1" dirty="0" smtClean="0"/>
              <a:t>Sidebar</a:t>
            </a:r>
            <a:r>
              <a:rPr lang="en-US" sz="3200" dirty="0" smtClean="0"/>
              <a:t> Example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07704" y="6380162"/>
            <a:ext cx="3989387" cy="47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http://PowerPointLabs.info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preliminary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4098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450237"/>
            <a:ext cx="6854279" cy="4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1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preliminary results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results achieved so far are …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3166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Results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1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Time to discuss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evaluation of results.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32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evaluation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527" y="1905000"/>
            <a:ext cx="7299233" cy="35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1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2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the evaluation of the results is …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4363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Evaluation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744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To warp up, let’s look at the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road ahead.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Future work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41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Future work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Let’s discuss about the 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motivation for this project.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6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Thank you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b="1" dirty="0" smtClean="0"/>
              <a:t>Questions?</a:t>
            </a:r>
            <a:endParaRPr lang="en-US" sz="3200" b="1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987824" y="6380162"/>
            <a:ext cx="3600400" cy="477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dirty="0" smtClean="0"/>
              <a:t>Image credits: Wikipedia</a:t>
            </a:r>
            <a:endParaRPr lang="en-SG" sz="1400" dirty="0"/>
          </a:p>
        </p:txBody>
      </p:sp>
      <p:grpSp>
        <p:nvGrpSpPr>
          <p:cNvPr id="22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23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24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5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8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9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Future work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94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8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573325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1026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204864"/>
            <a:ext cx="7056784" cy="33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1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2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3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7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3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In summary,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 main motivation for this project is …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5806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Motivation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1120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Problem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92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Next, let’s look at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 problem addressed</a:t>
            </a:r>
            <a:endParaRPr lang="en-US" sz="3200" b="1" dirty="0"/>
          </a:p>
        </p:txBody>
      </p:sp>
      <p:grpSp>
        <p:nvGrpSpPr>
          <p:cNvPr id="38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39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0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2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3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67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/>
              <a:t>Details of problem addressed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9" name="PptLabsAgenda_&amp;^@BeamShapeMainGroup_&amp;^@2015070119310040852"/>
          <p:cNvGrpSpPr/>
          <p:nvPr/>
        </p:nvGrpSpPr>
        <p:grpSpPr>
          <a:xfrm>
            <a:off x="0" y="0"/>
            <a:ext cx="9144000" cy="369332"/>
            <a:chOff x="0" y="0"/>
            <a:chExt cx="9144000" cy="369332"/>
          </a:xfrm>
        </p:grpSpPr>
        <p:sp>
          <p:nvSpPr>
            <p:cNvPr id="40" name="PptLabsAgenda_&amp;^@BeamShapeBackground_&amp;^@2015070119310032350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41" name="PptLabsAgenda_&amp;^@BeamShapeText_&amp;^@Motivation_2"/>
            <p:cNvSpPr txBox="1"/>
            <p:nvPr/>
          </p:nvSpPr>
          <p:spPr>
            <a:xfrm>
              <a:off x="104513" y="0"/>
              <a:ext cx="13740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Motivation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2" name="PptLabsAgenda_&amp;^@BeamShapeText_&amp;^@Problem_3"/>
            <p:cNvSpPr txBox="1"/>
            <p:nvPr/>
          </p:nvSpPr>
          <p:spPr>
            <a:xfrm>
              <a:off x="1760055" y="0"/>
              <a:ext cx="110799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b="1" smtClean="0">
                  <a:solidFill>
                    <a:srgbClr val="FFFF00"/>
                  </a:solidFill>
                  <a:latin typeface="Century Gothic"/>
                </a:rPr>
                <a:t>Problem</a:t>
              </a:r>
              <a:endParaRPr lang="en-SG" b="1">
                <a:solidFill>
                  <a:srgbClr val="FFFF00"/>
                </a:solidFill>
                <a:latin typeface="Century Gothic"/>
              </a:endParaRPr>
            </a:p>
          </p:txBody>
        </p:sp>
        <p:sp>
          <p:nvSpPr>
            <p:cNvPr id="43" name="PptLabsAgenda_&amp;^@BeamShapeText_&amp;^@Solution_4"/>
            <p:cNvSpPr txBox="1"/>
            <p:nvPr/>
          </p:nvSpPr>
          <p:spPr>
            <a:xfrm>
              <a:off x="3288062" y="0"/>
              <a:ext cx="105509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Solution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4" name="PptLabsAgenda_&amp;^@BeamShapeText_&amp;^@Results_5"/>
            <p:cNvSpPr txBox="1"/>
            <p:nvPr/>
          </p:nvSpPr>
          <p:spPr>
            <a:xfrm>
              <a:off x="4870572" y="0"/>
              <a:ext cx="92685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Results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PptLabsAgenda_&amp;^@BeamShapeText_&amp;^@Evaluation_6"/>
            <p:cNvSpPr txBox="1"/>
            <p:nvPr/>
          </p:nvSpPr>
          <p:spPr>
            <a:xfrm>
              <a:off x="6212534" y="0"/>
              <a:ext cx="1354858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Evaluation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6" name="PptLabsAgenda_&amp;^@BeamShapeText_&amp;^@Future work_7"/>
            <p:cNvSpPr txBox="1"/>
            <p:nvPr/>
          </p:nvSpPr>
          <p:spPr>
            <a:xfrm>
              <a:off x="7651255" y="0"/>
              <a:ext cx="146149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  <a:latin typeface="+mj-lt"/>
                </a:rPr>
                <a:t>Future work</a:t>
              </a:r>
              <a:endParaRPr lang="en-SG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6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925</Words>
  <Application>Microsoft Office PowerPoint</Application>
  <PresentationFormat>On-screen Show (4:3)</PresentationFormat>
  <Paragraphs>268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PowerPoint Presentation</vt:lpstr>
      <vt:lpstr>Agenda Lab  Agenda Sidebar Example</vt:lpstr>
      <vt:lpstr>Let’s discuss about the  motivation for this project.</vt:lpstr>
      <vt:lpstr>Details of motivation</vt:lpstr>
      <vt:lpstr>Details of motivation</vt:lpstr>
      <vt:lpstr>Details of motivation</vt:lpstr>
      <vt:lpstr>In summary,  the main motivation for this project is …</vt:lpstr>
      <vt:lpstr>Next, let’s look at  the problem addressed</vt:lpstr>
      <vt:lpstr>Details of problem addressed</vt:lpstr>
      <vt:lpstr>Details of problem addressed</vt:lpstr>
      <vt:lpstr>Details of problem addressed</vt:lpstr>
      <vt:lpstr>In summary,  the problem addressed is …</vt:lpstr>
      <vt:lpstr>Moving on to  the proposed solution…</vt:lpstr>
      <vt:lpstr>Details of proposed solution</vt:lpstr>
      <vt:lpstr>Details of proposed solution</vt:lpstr>
      <vt:lpstr>Details of proposed solution</vt:lpstr>
      <vt:lpstr>In summery, the proposed solution is ...</vt:lpstr>
      <vt:lpstr>Let’s look at the results achieved so far.</vt:lpstr>
      <vt:lpstr>Details of preliminary results</vt:lpstr>
      <vt:lpstr>Details of preliminary results</vt:lpstr>
      <vt:lpstr>Details of preliminary results</vt:lpstr>
      <vt:lpstr>In summary, the results achieved so far are …</vt:lpstr>
      <vt:lpstr>Time to discuss the evaluation of results.</vt:lpstr>
      <vt:lpstr>Details of evaluation</vt:lpstr>
      <vt:lpstr>Details of evaluation</vt:lpstr>
      <vt:lpstr>Details of evaluation</vt:lpstr>
      <vt:lpstr>In summary, the evaluation of the results is …</vt:lpstr>
      <vt:lpstr>To warp up, let’s look at the road ahead.</vt:lpstr>
      <vt:lpstr>Details of future work</vt:lpstr>
      <vt:lpstr>Thank you. 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Damith Chatura Rajapakse</cp:lastModifiedBy>
  <cp:revision>36</cp:revision>
  <dcterms:created xsi:type="dcterms:W3CDTF">2015-05-24T08:34:40Z</dcterms:created>
  <dcterms:modified xsi:type="dcterms:W3CDTF">2015-07-01T11:34:34Z</dcterms:modified>
</cp:coreProperties>
</file>