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768" r:id="rId11"/>
    <p:sldMasterId id="2147483780" r:id="rId12"/>
    <p:sldMasterId id="2147483792" r:id="rId13"/>
  </p:sldMasterIdLst>
  <p:sldIdLst>
    <p:sldId id="282" r:id="rId14"/>
    <p:sldId id="280" r:id="rId15"/>
    <p:sldId id="307" r:id="rId16"/>
    <p:sldId id="330" r:id="rId17"/>
    <p:sldId id="310" r:id="rId18"/>
    <p:sldId id="311" r:id="rId19"/>
    <p:sldId id="317" r:id="rId20"/>
    <p:sldId id="319" r:id="rId21"/>
    <p:sldId id="321" r:id="rId22"/>
    <p:sldId id="322" r:id="rId23"/>
    <p:sldId id="306" r:id="rId24"/>
    <p:sldId id="303" r:id="rId25"/>
    <p:sldId id="304" r:id="rId26"/>
    <p:sldId id="298" r:id="rId27"/>
    <p:sldId id="299" r:id="rId28"/>
    <p:sldId id="300" r:id="rId29"/>
    <p:sldId id="302" r:id="rId30"/>
    <p:sldId id="261" r:id="rId31"/>
    <p:sldId id="262" r:id="rId32"/>
    <p:sldId id="313" r:id="rId33"/>
    <p:sldId id="314" r:id="rId34"/>
    <p:sldId id="315" r:id="rId35"/>
    <p:sldId id="323" r:id="rId36"/>
    <p:sldId id="278" r:id="rId37"/>
    <p:sldId id="269" r:id="rId38"/>
    <p:sldId id="270" r:id="rId39"/>
    <p:sldId id="274" r:id="rId40"/>
    <p:sldId id="275" r:id="rId41"/>
    <p:sldId id="276" r:id="rId42"/>
    <p:sldId id="324" r:id="rId43"/>
    <p:sldId id="325" r:id="rId44"/>
    <p:sldId id="326" r:id="rId45"/>
    <p:sldId id="327" r:id="rId46"/>
    <p:sldId id="328" r:id="rId47"/>
    <p:sldId id="329" r:id="rId48"/>
    <p:sldId id="331" r:id="rId49"/>
    <p:sldId id="352" r:id="rId50"/>
    <p:sldId id="355" r:id="rId51"/>
    <p:sldId id="354" r:id="rId52"/>
    <p:sldId id="361" r:id="rId53"/>
    <p:sldId id="362" r:id="rId54"/>
    <p:sldId id="363" r:id="rId55"/>
    <p:sldId id="337" r:id="rId56"/>
    <p:sldId id="336" r:id="rId57"/>
    <p:sldId id="338" r:id="rId58"/>
    <p:sldId id="340" r:id="rId59"/>
    <p:sldId id="339" r:id="rId60"/>
    <p:sldId id="341" r:id="rId61"/>
    <p:sldId id="332" r:id="rId62"/>
    <p:sldId id="333" r:id="rId63"/>
    <p:sldId id="335" r:id="rId64"/>
    <p:sldId id="293" r:id="rId65"/>
    <p:sldId id="292" r:id="rId66"/>
    <p:sldId id="294" r:id="rId67"/>
    <p:sldId id="347" r:id="rId68"/>
    <p:sldId id="345" r:id="rId69"/>
    <p:sldId id="346" r:id="rId70"/>
    <p:sldId id="344" r:id="rId71"/>
    <p:sldId id="342" r:id="rId72"/>
    <p:sldId id="343" r:id="rId73"/>
    <p:sldId id="348" r:id="rId74"/>
    <p:sldId id="349" r:id="rId75"/>
    <p:sldId id="350" r:id="rId76"/>
    <p:sldId id="351" r:id="rId77"/>
    <p:sldId id="356" r:id="rId78"/>
    <p:sldId id="357" r:id="rId79"/>
    <p:sldId id="358" r:id="rId80"/>
    <p:sldId id="359" r:id="rId81"/>
    <p:sldId id="360" r:id="rId82"/>
    <p:sldId id="364" r:id="rId83"/>
    <p:sldId id="365" r:id="rId84"/>
    <p:sldId id="366" r:id="rId85"/>
    <p:sldId id="287" r:id="rId86"/>
    <p:sldId id="288" r:id="rId87"/>
    <p:sldId id="289" r:id="rId88"/>
    <p:sldId id="290" r:id="rId89"/>
    <p:sldId id="291" r:id="rId90"/>
    <p:sldId id="296" r:id="rId9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uto-animate" id="{6FDF723C-725B-43A9-867B-50B5C5A22F3E}">
          <p14:sldIdLst>
            <p14:sldId id="282"/>
            <p14:sldId id="280"/>
            <p14:sldId id="307"/>
            <p14:sldId id="330"/>
            <p14:sldId id="310"/>
            <p14:sldId id="311"/>
            <p14:sldId id="317"/>
            <p14:sldId id="319"/>
            <p14:sldId id="321"/>
            <p14:sldId id="322"/>
            <p14:sldId id="306"/>
            <p14:sldId id="303"/>
            <p14:sldId id="304"/>
            <p14:sldId id="298"/>
            <p14:sldId id="299"/>
            <p14:sldId id="300"/>
            <p14:sldId id="302"/>
            <p14:sldId id="261"/>
            <p14:sldId id="262"/>
            <p14:sldId id="313"/>
            <p14:sldId id="314"/>
            <p14:sldId id="315"/>
            <p14:sldId id="323"/>
            <p14:sldId id="278"/>
            <p14:sldId id="269"/>
            <p14:sldId id="270"/>
            <p14:sldId id="274"/>
            <p14:sldId id="275"/>
            <p14:sldId id="276"/>
            <p14:sldId id="324"/>
            <p14:sldId id="325"/>
            <p14:sldId id="326"/>
            <p14:sldId id="327"/>
            <p14:sldId id="328"/>
            <p14:sldId id="329"/>
            <p14:sldId id="331"/>
            <p14:sldId id="352"/>
            <p14:sldId id="355"/>
            <p14:sldId id="354"/>
            <p14:sldId id="361"/>
            <p14:sldId id="362"/>
            <p14:sldId id="363"/>
            <p14:sldId id="337"/>
            <p14:sldId id="336"/>
            <p14:sldId id="338"/>
            <p14:sldId id="340"/>
            <p14:sldId id="339"/>
            <p14:sldId id="341"/>
            <p14:sldId id="332"/>
            <p14:sldId id="333"/>
            <p14:sldId id="335"/>
            <p14:sldId id="293"/>
            <p14:sldId id="292"/>
            <p14:sldId id="294"/>
            <p14:sldId id="347"/>
            <p14:sldId id="345"/>
            <p14:sldId id="346"/>
            <p14:sldId id="344"/>
            <p14:sldId id="342"/>
            <p14:sldId id="343"/>
            <p14:sldId id="348"/>
            <p14:sldId id="349"/>
            <p14:sldId id="350"/>
            <p14:sldId id="351"/>
            <p14:sldId id="356"/>
            <p14:sldId id="357"/>
            <p14:sldId id="358"/>
            <p14:sldId id="359"/>
            <p14:sldId id="360"/>
            <p14:sldId id="364"/>
            <p14:sldId id="365"/>
            <p14:sldId id="366"/>
          </p14:sldIdLst>
        </p14:section>
        <p14:section name="Zoom to area" id="{5BBA1A93-B239-4917-BAC7-9CBE7A60C0BF}">
          <p14:sldIdLst>
            <p14:sldId id="287"/>
            <p14:sldId id="288"/>
            <p14:sldId id="289"/>
            <p14:sldId id="290"/>
            <p14:sldId id="291"/>
            <p14:sldId id="29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4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7" d="100"/>
        <a:sy n="5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slide" Target="slides/slide26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slide" Target="slides/slide29.xml"/><Relationship Id="rId47" Type="http://schemas.openxmlformats.org/officeDocument/2006/relationships/slide" Target="slides/slide34.xml"/><Relationship Id="rId50" Type="http://schemas.openxmlformats.org/officeDocument/2006/relationships/slide" Target="slides/slide37.xml"/><Relationship Id="rId55" Type="http://schemas.openxmlformats.org/officeDocument/2006/relationships/slide" Target="slides/slide42.xml"/><Relationship Id="rId63" Type="http://schemas.openxmlformats.org/officeDocument/2006/relationships/slide" Target="slides/slide50.xml"/><Relationship Id="rId68" Type="http://schemas.openxmlformats.org/officeDocument/2006/relationships/slide" Target="slides/slide55.xml"/><Relationship Id="rId76" Type="http://schemas.openxmlformats.org/officeDocument/2006/relationships/slide" Target="slides/slide63.xml"/><Relationship Id="rId84" Type="http://schemas.openxmlformats.org/officeDocument/2006/relationships/slide" Target="slides/slide71.xml"/><Relationship Id="rId89" Type="http://schemas.openxmlformats.org/officeDocument/2006/relationships/slide" Target="slides/slide76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58.xml"/><Relationship Id="rId9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9" Type="http://schemas.openxmlformats.org/officeDocument/2006/relationships/slide" Target="slides/slide1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slide" Target="slides/slide27.xml"/><Relationship Id="rId45" Type="http://schemas.openxmlformats.org/officeDocument/2006/relationships/slide" Target="slides/slide32.xml"/><Relationship Id="rId53" Type="http://schemas.openxmlformats.org/officeDocument/2006/relationships/slide" Target="slides/slide40.xml"/><Relationship Id="rId58" Type="http://schemas.openxmlformats.org/officeDocument/2006/relationships/slide" Target="slides/slide45.xml"/><Relationship Id="rId66" Type="http://schemas.openxmlformats.org/officeDocument/2006/relationships/slide" Target="slides/slide53.xml"/><Relationship Id="rId74" Type="http://schemas.openxmlformats.org/officeDocument/2006/relationships/slide" Target="slides/slide61.xml"/><Relationship Id="rId79" Type="http://schemas.openxmlformats.org/officeDocument/2006/relationships/slide" Target="slides/slide66.xml"/><Relationship Id="rId87" Type="http://schemas.openxmlformats.org/officeDocument/2006/relationships/slide" Target="slides/slide74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48.xml"/><Relationship Id="rId82" Type="http://schemas.openxmlformats.org/officeDocument/2006/relationships/slide" Target="slides/slide69.xml"/><Relationship Id="rId90" Type="http://schemas.openxmlformats.org/officeDocument/2006/relationships/slide" Target="slides/slide77.xml"/><Relationship Id="rId95" Type="http://schemas.openxmlformats.org/officeDocument/2006/relationships/tableStyles" Target="tableStyles.xml"/><Relationship Id="rId19" Type="http://schemas.openxmlformats.org/officeDocument/2006/relationships/slide" Target="slides/slide6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slide" Target="slides/slide30.xml"/><Relationship Id="rId48" Type="http://schemas.openxmlformats.org/officeDocument/2006/relationships/slide" Target="slides/slide35.xml"/><Relationship Id="rId56" Type="http://schemas.openxmlformats.org/officeDocument/2006/relationships/slide" Target="slides/slide43.xml"/><Relationship Id="rId64" Type="http://schemas.openxmlformats.org/officeDocument/2006/relationships/slide" Target="slides/slide51.xml"/><Relationship Id="rId69" Type="http://schemas.openxmlformats.org/officeDocument/2006/relationships/slide" Target="slides/slide56.xml"/><Relationship Id="rId77" Type="http://schemas.openxmlformats.org/officeDocument/2006/relationships/slide" Target="slides/slide64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8.xml"/><Relationship Id="rId72" Type="http://schemas.openxmlformats.org/officeDocument/2006/relationships/slide" Target="slides/slide59.xml"/><Relationship Id="rId80" Type="http://schemas.openxmlformats.org/officeDocument/2006/relationships/slide" Target="slides/slide67.xml"/><Relationship Id="rId85" Type="http://schemas.openxmlformats.org/officeDocument/2006/relationships/slide" Target="slides/slide72.xml"/><Relationship Id="rId9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46" Type="http://schemas.openxmlformats.org/officeDocument/2006/relationships/slide" Target="slides/slide33.xml"/><Relationship Id="rId59" Type="http://schemas.openxmlformats.org/officeDocument/2006/relationships/slide" Target="slides/slide46.xml"/><Relationship Id="rId67" Type="http://schemas.openxmlformats.org/officeDocument/2006/relationships/slide" Target="slides/slide54.xml"/><Relationship Id="rId20" Type="http://schemas.openxmlformats.org/officeDocument/2006/relationships/slide" Target="slides/slide7.xml"/><Relationship Id="rId41" Type="http://schemas.openxmlformats.org/officeDocument/2006/relationships/slide" Target="slides/slide28.xml"/><Relationship Id="rId54" Type="http://schemas.openxmlformats.org/officeDocument/2006/relationships/slide" Target="slides/slide41.xml"/><Relationship Id="rId62" Type="http://schemas.openxmlformats.org/officeDocument/2006/relationships/slide" Target="slides/slide49.xml"/><Relationship Id="rId70" Type="http://schemas.openxmlformats.org/officeDocument/2006/relationships/slide" Target="slides/slide57.xml"/><Relationship Id="rId75" Type="http://schemas.openxmlformats.org/officeDocument/2006/relationships/slide" Target="slides/slide62.xml"/><Relationship Id="rId83" Type="http://schemas.openxmlformats.org/officeDocument/2006/relationships/slide" Target="slides/slide70.xml"/><Relationship Id="rId88" Type="http://schemas.openxmlformats.org/officeDocument/2006/relationships/slide" Target="slides/slide75.xml"/><Relationship Id="rId91" Type="http://schemas.openxmlformats.org/officeDocument/2006/relationships/slide" Target="slides/slide7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49" Type="http://schemas.openxmlformats.org/officeDocument/2006/relationships/slide" Target="slides/slide36.xml"/><Relationship Id="rId57" Type="http://schemas.openxmlformats.org/officeDocument/2006/relationships/slide" Target="slides/slide44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8.xml"/><Relationship Id="rId44" Type="http://schemas.openxmlformats.org/officeDocument/2006/relationships/slide" Target="slides/slide31.xml"/><Relationship Id="rId52" Type="http://schemas.openxmlformats.org/officeDocument/2006/relationships/slide" Target="slides/slide39.xml"/><Relationship Id="rId60" Type="http://schemas.openxmlformats.org/officeDocument/2006/relationships/slide" Target="slides/slide47.xml"/><Relationship Id="rId65" Type="http://schemas.openxmlformats.org/officeDocument/2006/relationships/slide" Target="slides/slide52.xml"/><Relationship Id="rId73" Type="http://schemas.openxmlformats.org/officeDocument/2006/relationships/slide" Target="slides/slide60.xml"/><Relationship Id="rId78" Type="http://schemas.openxmlformats.org/officeDocument/2006/relationships/slide" Target="slides/slide65.xml"/><Relationship Id="rId81" Type="http://schemas.openxmlformats.org/officeDocument/2006/relationships/slide" Target="slides/slide68.xml"/><Relationship Id="rId86" Type="http://schemas.openxmlformats.org/officeDocument/2006/relationships/slide" Target="slides/slide73.xml"/><Relationship Id="rId9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3-12-12T09:51:24.70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0486ABC-8BAD-4310-B840-8734D49340B4}" emma:medium="tactile" emma:mode="ink">
          <msink:context xmlns:msink="http://schemas.microsoft.com/ink/2010/main" type="writingRegion" rotatedBoundingBox="13385,3437 12628,6456 9999,5797 10757,2777"/>
        </emma:interpretation>
      </emma:emma>
    </inkml:annotationXML>
    <inkml:traceGroup>
      <inkml:annotationXML>
        <emma:emma xmlns:emma="http://www.w3.org/2003/04/emma" version="1.0">
          <emma:interpretation id="{4DD21ABB-BDC8-40D1-8F8C-5979E7FB16EF}" emma:medium="tactile" emma:mode="ink">
            <msink:context xmlns:msink="http://schemas.microsoft.com/ink/2010/main" type="paragraph" rotatedBoundingBox="13385,3437 12628,6456 9999,5797 10757,27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14D9308-2EB9-4017-9AA3-2CBB2D51F055}" emma:medium="tactile" emma:mode="ink">
              <msink:context xmlns:msink="http://schemas.microsoft.com/ink/2010/main" type="line" rotatedBoundingBox="13385,3437 12628,6456 9999,5797 10757,2777"/>
            </emma:interpretation>
          </emma:emma>
        </inkml:annotationXML>
        <inkml:traceGroup>
          <inkml:annotationXML>
            <emma:emma xmlns:emma="http://www.w3.org/2003/04/emma" version="1.0">
              <emma:interpretation id="{9900F8A0-F647-40B1-B8EE-26C962BA8AE3}" emma:medium="tactile" emma:mode="ink">
                <msink:context xmlns:msink="http://schemas.microsoft.com/ink/2010/main" type="inkWord" rotatedBoundingBox="13385,3437 12628,6456 9999,5797 10757,2777"/>
              </emma:interpretation>
              <emma:one-of disjunction-type="recognition" id="oneOf0">
                <emma:interpretation id="interp0" emma:lang="en-US" emma:confidence="0">
                  <emma:literal>DE</emma:literal>
                </emma:interpretation>
                <emma:interpretation id="interp1" emma:lang="en-US" emma:confidence="0">
                  <emma:literal>RE</emma:literal>
                </emma:interpretation>
                <emma:interpretation id="interp2" emma:lang="en-US" emma:confidence="0">
                  <emma:literal>AGE</emma:literal>
                </emma:interpretation>
                <emma:interpretation id="interp3" emma:lang="en-US" emma:confidence="0">
                  <emma:literal>RBE</emma:literal>
                </emma:interpretation>
                <emma:interpretation id="interp4" emma:lang="en-US" emma:confidence="0">
                  <emma:literal>QBE</emma:literal>
                </emma:interpretation>
              </emma:one-of>
            </emma:emma>
          </inkml:annotationXML>
          <inkml:trace contextRef="#ctx0" brushRef="#br0">1049 2203 6,'0'-3'31,"0"3"1,0 0-12,0 0-2,0 0-1,0 0-5,0 0 2,0 0 6,0 0-2,0 0-4,0 0-4,0 0 2,0 0-1,0 0 1,0 0-3,0 0 3,0 0 0,0 0-7,0 0-3,-6 0 1,-3 0 2,2 0 1,-5 6-3,0 4-1,-3-1 1,0 9-1,0 3-1,0 3 2,2 3 0,4-2 4,-1-1-6,-1 1 1,1 3 3,-2-1-3,2 0 1,2 7-1,-1-1-1,-1-2 2,5 2-2,2 4-1,-1-3 2,4-1-2,0-2 2,0 6 2,0-7-3,0 3 2,12 5 1,0-8-2,8-3-1,-5 7 0,2-7 1,1-2-1,2-1-1,10-7-1,-6 5 2,4-6-1,2-7 1,0 3-1,2-6 2,-5-3-1,6 0 2,-3-3-3,2 0 0,-9 0 2,8 0 1,0 0-2,-1 0 3,4-7-3,-4-10 1,-2-4 2,-1-7 0,0 1-3,1 0 3,-3-7-3,-4 0 1,-5 4-1,1 0 4,1-5 1,-5 8-2,-4 0 3,-3 5-2,-2-5 3,-4 2 0,2-2-4,-2-1-2,0-2 0,0-1 9,0 7-9,0 3 2,0 0-2,-15-6-1,0-1 1,-4 3-2,7 4 1,4-2-1,-2 6 0,0-5 0,2 7 1,-1 3-1,2-3 1,-2 13-1,0-8-1,-1 0 2,5-2 1,-8 3-1,8 3 0,-2 0-1,4 0 1,-2 0 0,1 3 0,1 3 0,0 0 0,3 0 0,-2 0-1,2 0 0,0 0 0,0 0 0,0 0 1,0-3 0,0 3-1,0 0 0,0 0 0,0 0-1,0 0 1,0 0-1,0 0-1,0 0 0,0 0 0,0 0 0,0 0-2,0 0 0,0 0-2,0 0 0,0 0-4,0 0 1,0 0 3,0 0 6,0 0 1,2 12-1,13 9 0,3 3 0,4-6 0,-4 7 0,1 0 0,2 3-1,-2-4 2,8 0-1,-3 4 0,3 2-1,-5-3 1,8-2-1,-5-6 0,2 1 0,-5 5 0,3-10-4,-2 0-1,2-5 4,-3-4 0,-2 0 0,8 0-3,-6-2 2,2-4 2,-3 0-2,1 0 2,-2 0 2,9-4-1,-6-8 2,2 0-4,0-7 4,-1-2-2,4-4 0,-3 1 0,-5-1 0,5-2 0,-1-4 0,1 4 0,-4 3 0,3-3 1,-2-4-1,-1 1 0,-3-5 0,1-1 0,-1 2 0,-3 5 1,-3 3 2,-2-4 2,-5 6 0,-1-6-2,-1-2-2,0-8 0,-3 4-1,0 5 2,0-4-2,0 4 3,0 7 1,0 2-1,0 1 3,-6 0-1,-6-1 0,-3 3-3,-2 1 3,2 3 0,-2 3-3,-1 0-3,-4 5 0,-3-2 0,0 3 1,2 0 0,-4 3 0,-5 0 0,2 3-2,-3 0 3,6 0-2,-2 0 0,2 0 3,6 0-5,-1 0 1,1 0 2,6 9-3,-1 0 1,1 3 1,-6 4-1,2 0 0,1-5 1,6 1 2,2-6-1,2 1 0,5-3 2,-1-4-4,4 0 1,0 0-2,0 0-2,0 0 0,0 0-2,0 0-4,0 0 2,0 0 1,0 0-2,0 0 7,0 0 4,15-11 1,5 3-1,0-5-1,5-2 0,-3 0 1,2-7-1,4 1 1,-1 0-2,1-7 2,-1 0 1,0-2-2,1-6 0,-1-1 1,1-7 1,-1 8-1,-2-3 1,2-4-1,1 0 0,2 0 2,-12 1-1,1 0-1,-1 0 0,-1 1 4,-4 1-1,-6 18 1,1-1-4,-4-2 2,-1 3 2,-1-8-2,-2 3-1,0-7 0,0 0 2,0 1-1,0 2-2,0 1 2,-12-8-2,-3 9 1,3 1 0,-3 1 3,-3 6-4,-1 6 1,-2-7-3,-6 3 3,5-2-2,-3 3 3,-2 6-2,3 6-2,0-3 1,-1-1 1,3 2 2,-1 2-3,-2 0 0,3 2-3,2 4 2,0 0 1,3 0-1,-8 0-1,3 0 0,1 18 3,2 7-6,-1-4 7,2 7-2,1-1 0,-3 1 0,5-4 0,0 12-2,-5-5 2,8-3 0,-3 5-1,0-9 1,3 4 0,2-1-1,2 3 1,-2 2-1,5-8 0,-2-3-1,1 3 1,4 1-3,-5 2 3,7 0 0,0-7-2,0 7 0,0-9 1,0-3 0,0-3-1,0-1 1,0-7 0,0-1 1,0-3-1,0 0 1,0 0-2,0 0 2,0 0 1,0 0-1,0 0 1,0 0 1,0 0-1,0 0 0,0 0-1,0 0 0,0 0 0,0 0 0,0 0-4,0 0 4,0 0 6,0 0-3,0-6 0,7-15-1,1-9 2,4-7-3,-2-6 1,-2 0-1,2-8 0,2-4 1,3-9 1,-5 0-2,-5 2 1,-1 2 1,-4 9 1,0-5-1,0 11-1,0-4 1,-9-4 2,-6 5-3,-10-7 1,-3 12 0,-6 6-1,-1 7 1,0 9 0,0 2-2,-2 2 0,6-2-1,0-6-2,-2 13 3,-4 6-1,10 3 1,-4 3 0,1 0-1,-4 0 1,7 0-2,2 0 2,-2 6-2,-4 13-1,4 4 3,-7 2-1,1 10-1,8 1 0,0 6 1,5-2 0,5-1-1,-2-2 1,6-4 1,4 10 0,-2-3-1,6-1 1,0 4-1,3-3-1,0-3 1,0-1 0,0 3 1,15 2-2,1 2 4,3-4-4,-1 0 2,-3-5 0,2 3 0,3-4 0,-8 0 0,9-4 0,-6-5 0,-3-6-1,0-5 0,-5-5 0,-1-1 0,-4-4 1,3 3 1,-5-6 0,0 0-1,0 0 1,2 0 2,-2 0-1,0 0 0,0 0 3,0 0-1,0 0 2,0 0 0,0 0-1,0 0-2,0 0 1,0 0 0,0 0 3,0 0-1,0 0 2,0 0 0,0 0-4,0 0-2,0-6-1,-7-12 0,-13-2-1,-5-7 0,-5 3 0,3-7-1,-8 1 1,-2-6 0,7-2 0,-3-1-1,-1 3 0,1 2 1,-1 1-1,-2 8 1,-1 3-3,-5 4 2,-2 3 1,-7 0 0,4 9 0,-1 0 0,9 3 1,4 3-2,-4-7 1,3 7 0,-1 0 1,-10 0-4,9 7 5,1 14-2,0 3-2,10-1 1,-1-3 0,-2 8 1,-1 7-1,10 9-1,-1-2 0,7-2 1,-3 6-1,-1-1 0,13 2 1,1 2 0,5 5-1,0-5 0,0 0 1,15 0 0,10 0-2,-7-3 3,6-4-1,4-3 0,5-4 0,1-4-1,-4-1 1,10-13-3,-1 5 3,1-10 2,5-3-1,2-3 0,-2-6-1,1 0 2,-9 0 2,2 0-3,-2 0 0,-7 0 0,1 0 0,3 0 1,-4-2-1,3-5 1,-2 1-1,-6-4 0,-7-2 0,-3 6 1,-9 4 1,-6 2 4,0 0-2,0 0-1,0 0 1,0 0-3,0 0 1,0 0 1,0 0 3,0 0 0,0 0 3,0 0 1,0 0-8,0 0-3,0 0-1,-28 0 1,-2 0 2,-3 0-1,-1 0-3,4 0 3,-5 0-1,5 0 0,-3 0 0,-16 18 0,4 7 1,-5 11-2,-2 4 2,7-1-2,-4 5 0,13-2 1,5-2-1,-2 2 0,8-2 0,3 9-1,-1-1 2,-2 5 2,-2-4-1,5-4-1,12 0-1,2-8 2,1-3-2,-1 8 0,4-8 1,4 3-2,0 0 1,0-10-2,0 0 1,16 1 0,5-1 2,13-2-3,-1-4 3,1-3 0,-4-2 0,13-1 3,-6-9-3,5-3 0,4-3 3,-7 0 2,4 0-2,3-3 1,0-18-1,3-1 1,-7 4-1,11-3 0,-11-7 0,3-8 1,-1 2 0,-8-2-1,-2-1 1,-6 3 0,2 3-1,-3-5 1,-2 2 0,-10 7 1,3-1-2,-9 10 2,1 3 0,-5-3 0,5-3 0,-2-10 0,4-3-1,-2 3 3,-7 7 1,-3 15-5,0 9 0,-3 0 0,-7 0 1,8 0 0,2-3-1,0-10 0,0 2 1,0 8 1,0 3-1,-3 0 1,-4 0-3,7 0 0,0 0-1,0 0 0,0 0-1,0 0-3,0 0-1,-3 0-4,-5 0-17,1 0-29,7 0-99,0 0-91</inkml:trace>
          <inkml:trace contextRef="#ctx0" brushRef="#br0" timeOffset="-5262">985 2087 75,'0'3'45,"0"0"-25,0-3 29,0 0-11,0 0-11,0 0-3,0 0 6,0 0-4,0 0-3,0 0 4,0 0-1,-3 0-4,3 0-1,0 0-4,0 0-1,0 0-6,-7 0-5,2 0-3,-5 0 0,1 0 2,-6-9 0,0-4 3,2-7-2,-5-1-4,1-5 3,-3-5 1,3-2-1,1 0 2,1-4-2,3-5 0,0-1 0,2-6 0,7-3 0,1-3-1,2-3-3,0 3 4,0-7 1,0 5-4,8 6 0,7 4 0,1 8 2,-1 8-3,3-2 1,0 3-2,1-1-2,-1 3 3,4 7-1,3 0 1,8-1-1,4 4 1,-2-1-2,9 5-1,-1 1 3,-1 4-1,1 6 1,-4 3-1,4 0-1,-3 0 1,-1 0 0,1 0 0,-3 3 0,3 8 1,0 6-3,-7 2 2,-3-5-1,1 2 1,-3 8-1,-8-3 0,-1 4 2,9-1 0,-8 2-1,0 3 0,-3-2 0,-4 0 0,-5 4 0,4-2 2,-2 1-2,0 3 3,-5 0-4,2 1 1,-4-1 2,-1 4-1,-2-4-5,0 4 6,0 0-3,0 3 4,0-1-1,0 4 1,0 3-2,-5-3 0,-7 2-2,-1-8 2,4-3 0,-1-5-1,2 0 0,-7-5 2,0-3 0,-5 2 1,3-9-1,-5 2 1,7-3 0,0 1-1,-7-5-1,1 0 0,-9-3-3,5-3 3,-6 0 0,3-3 0,-2 0 0,5 0 0,5 0 0,-2 0 0,1 3 0,2-3-1,-6 0 0,10 0 1,-2 0 0,2 0 0,-1 0 1,1 0-1,-4 0 1,4 0-1,5 0 0,0 0 0,-3 0 0,1 0 0,2 0 0,-2 0 0,2 0 0,-1 0 0,2 0 1,-1 0 0,5 0-1,-5 0 0,-5 0 0,3 0 0,-1-3 0,4-3 0,1 3 0,1 0-1,-2 0 0,5 3 1,-1-3 0,2 0-1,0 0 1,-1 0-1,4 3-6,-3-3-18,3 3-36,0 0-79,0-3-46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6:10.672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2978 481 4,'0'0'11,"0"0"1,0 0 0,0 0 0,10-3-3,-10 3-1,0 0-2,0 0 0,0 0-2,0 0 0,12 0 0,-12 0-1,0 0 1,0 0 2,0 0 1,0 0-1,0 0 3,0 0-3,0 0 0,3 10 2,-3-10-4,-5 10 0,5-1-1,0-9-1,0 20 0,-4-9 0,4 4 0,0-2 0,0 2-1,-3-1 1,3 1-1,-5-1 1,5 0-1,-3-1 0,3-2 0,-3 0 0,3-11 1,0 15-2,0-15 0,0 10 1,0-10-1,0 0 1,0 0-1,0 0 1,0 0-1,0 0 0,0 0 1,0 0-1,0 9 0,0-9 0,0 0 1,0 0-1,0 0 0,0 0 0,0 0 0,0 0 0,0 0 0,0 0 1,-5 11-1,5-11 0,-3 9 0,3-9 0,-5 14 0,5-14 0,-3 14 1,3-14-1,-3 11 0,3-11 0,0 0 1,0 0-1,0 0 1,0 0-1,0 0 1,0 0-1,0 0 1,0 0 0,0 0-1,0 0 1,-9 4 0,9-4-1,0 0 0,-9 0 0,9 0 0,0 0 0,-11 0 0,11 0 0,-9 0 0,9 0 0,-14 5 0,14-5 0,-16 5 0,7-1 1,-1 1-2,0 0 2,-2 0-2,1 1 1,-2 1 0,1 1 0,-1-1 0,0 2 0,-2 1 0,0 0 0,-1 1 0,-2 0 0,1 0 0,-3 1 0,1 1 0,-1 0-1,0 2 2,1-1-1,-2 1 0,1 2 0,-2-1 0,-1 0-1,0 3 1,-4 1 0,-1 1 0,-1 0 0,-2 1 0,0 1 0,-1-3 0,0 3 0,2-3 0,2-2 0,2 0 0,0-2-1,3-2 1,2 1 0,1-2 0,0 0 0,2 1 0,-2-1 0,-1-1 0,1 2 1,-1 0-2,-1 1 1,-1-1 0,0 2 0,-2 0 0,-2 1 0,0 2 0,-3 1-1,-1-1 1,-1 1 0,0 1 0,-2-1 0,0 3 0,0-1 0,0-1 0,1 2-1,0 1 1,-1 0 0,1 1 0,0-1 0,0 2 1,0 1-1,1 0 0,-1 1 0,0-1 0,-1-1-1,-1 1 1,-2-2 1,0 3-2,0 0 2,0-2-1,2 2 0,-2 1 0,3 0 0,0-1 0,4 0 0,1-3 0,2-1 0,0-3 0,2-2 0,2-2 1,1-1-1,1-3 0,2-1 0,-1-1 1,1 0-1,2-1 0,-1 0 0,1 0 0,-1 3 0,0-1-1,-1 3 1,-2-2 0,0 2 0,-2 1 0,0-2 0,2 1 0,-1 0 0,2-2 0,0 1 0,1-1-1,2 0 1,2-1 0,1 0 0,0-1 0,0 0 0,2 0 0,-2 2-1,4 1 2,-1-1-1,1 2 1,0-1-1,1-1 1,0 1-2,0-1 3,2-2-3,-2-2 2,1 0-1,8-9 0,-17 15 0,17-15-1,-17 15 2,17-15-2,-15 13 2,15-13-2,-14 14 2,14-14-2,-14 10 1,14-10 0,-11 8 1,11-8-1,0 0 0,-12 8 1,12-8-1,0 0 0,-12 6 0,12-6 0,0 0 0,0 0 0,-9 7 0,9-7 0,0 0 0,0 0 0,0 0 0,0 0 0,0 0 0,0 0 0,0 0 0,0 0 0,0 0 0,0 0 0,0 0 0,0 0 0,-9 10 0,9-10 0,0 0-1,0 0 1,0 0 0,0 0 1,0 0-1,0 0 0,0 0 0,0 0 0,0 0 0,0 0 0,0 0 0,0 0 0,0 0 0,0 0 0,0 0 0,0 0 0,0 0 0,0 0 0,0 0 0,0 0 0,0 0 0,0 0 0,0 0 0,0 0 1,0 0-1,0 0 0,0 0 0,0 0 0,0 0 1,0 0-1,0 0 0,0 0 0,0-10 0,0 10 0,-3-12 0,3 3 1,-4-4-2,4-1 2,-3-4-2,3-1 2,-5-5-2,5 0 1,-3 1 0,3 1-1,-3 3 1,3 2-1,0 4 1,0 2-1,0 11 1,0-10 0,0 10 0,0 0 0,0 0 0,0 0 0,0 0 0,0 0-1,0 0 1,0 0 0,0 0-2,0 10-1,0 2-5,0-12-7,6 15-10,-6-6-15,5 1 1,-5-1-4</inkml:trace>
  <inkml:trace contextRef="#ctx0" brushRef="#br0" timeOffset="2563">39 2603 6,'0'0'11,"0"0"2,0 0-3,4 9 1,-4-9-1,6 19-1,-3-6-3,5 6 2,-2-5-1,3 5-1,-3-6 0,3 2 0,-9-15-1,13 16 0,-13-16 4,0 0-3,0 0-1,14-16 1,-14-2 0,7-3-3,-4-7 0,4-6-2,-2-7 1,2-3-2,-1-3 1,-1 2-1,-1 1 1,-1 4 0,0 6 0,-3 9 0,0 7-1,0 5 1,0 13-1,3 9 1,-3 12-1,0 7 0,0 7 0,3 8 0,-3 3 0,0 1 1,0-2-1,0-4 0,3-6 0,-3-9 1,0-7-1,4-8 1,-4-11 0,0 0-1,0 0 1,12-7 0,-9-8 0,2-2-1,3-10 2,1-2-2,3-8 1,1-8-1,3-5 1,1-2-1,1-1 2,-1 1-2,0 4 1,-1 8-1,-4 8 0,-1 8 0,-5 9 0,-6 15 0,0 0 1,9 12-1,-9 12 0,-4 6 1,1 5-1,3 4 0,-6 3 1,6-1-1,-4-5 0,4-6 0,0-7 0,0-7 0,0-4 0,0-12-1,0 0 1,0 0 0,3-9 1,2-7-1,3-5 0,1-7 0,5-6 1,1-3-1,4-5 1,2-3-1,0 1-1,0 1 1,-1 5 0,-3 6 0,-3 7-1,-1 6 1,-4 7-1,-9 12 1,9 10 1,-9 9-1,0 7 1,-4 6-1,-1 5 1,0 4 0,0 0 0,-1-4-1,0-5 0,2-7-1,1-5 1,3-7 0,0-13-1,0 11 1,0-11 0,0 0 0,7-14 0,0 0 0,1-8 0,4-5 1,1-6-1,3-7 2,2-8-3,4-2 1,1 0-1,0 1 1,-1 6-1,-3 7 1,-2 6-1,-4 11 0,-3 10 1,-10 9 0,5 17 1,-8 6-1,-6 9 1,0 6 0,-3 4 0,2 1-1,0-3 1,-1-4-1,4-8 1,0-4-1,4-9 0,3-15-1,0 12 1,0-12 0,0 0-1,11-19 1,-2 3 0,4-8 1,2-5-2,2-6 1,3-6 0,4-4 0,1-3-1,1-1 2,0 1-2,-1 7 0,-1 5 2,-3 5-1,-4 10 0,-4 6 0,-4 8 0,-9 7 0,4 24 1,-8 3-1,-5 6 0,0 6 0,-1 4 0,-1 1 0,0 1 1,0-8-1,4-8 0,1-6 0,3-10 0,3-13 0,0 11 1,0-11-1,9-14-1,-1 0 1,2-7 0,4-4 0,0-4 0,5-5 0,2-5 0,1-2 0,3 3 0,0 1 0,-3 6 0,-1 4 0,-2 6 0,-4 6 0,-3 8 0,-12 7 0,10 11 0,-10 3 1,0 8-1,-4 3 0,-2 4 0,1 0 1,0-2-2,0-1 2,1-7-2,-1-4 1,5-15 0,0 12-1,0-12 1,13-9 0,-2-5 0,1-3 0,5-8 0,4-5 1,3-4-1,2-6 0,5-2 0,2 0 0,-2 1 0,1 3 0,-3 5 0,-2 5 0,-6 5 0,-3 8 0,-6 4 0,-12 11 0,9 0 1,-12 13-1,-3 3 0,-4 6 0,0 3 0,0 1 0,-2 0 0,2-2 0,1-3 0,2-5 0,2-5 0,5-11 0,-3 10 0,3-10 0,0 0 0,0 0 0,8-18 0,-1 3 0,3-2 0,2-6 0,4-5 0,2-4 0,4-3 0,4-1 0,0 1 0,-4 4 1,-1 5-2,-3 4 2,-4 8-1,-3 9 0,-11 5 1,0 22-1,-11 2 0,-2 4 0,-2 7 0,-2 2 0,-3 1 0,0-3 0,4-6 0,4-4 0,2-7-1,4-6 1,6-12 0,-4 12-1,4-12 1,0 0 0,0 0 0,11-17 0,-5 6 0,4-5 0,0-3 1,4-2-1,2-4 0,2-2 0,-1 0 1,0 1-1,0 4 0,-2 2 0,-2 5-1,-3 5 1,-10 10 0,10 0 0,-10 10 0,0 6 0,-3 4 1,-3-1-1,1 3 0,1-2 0,1-2 0,-1-5 0,4-13-1,0 11 1,0-11 0,0 0 0,13-8 0,-4-2 0,1-2 1,2-5-1,4-5 0,3-5 1,1-3-1,2-2 0,0-1 0,-1 3 0,-4 3 0,-2 4 0,-2 6 0,-4 7 0,-9 10 0,0 0 0,5 14 0,-5 0 0,-6 5 0,1 0 0,1 2 1,0 1-2,1-3 1,3-3 0,-3-4 0,3-2 0,0-10 0,3 10 0,-3-10 0,0 0 0,12-12 0,-5 3 0,0-5 0,4-3 0,-1-4 0,3-3 1,3-3-1,-1-1 0,2 0 0,-1 1 0,0 2 0,-3 4 0,-1 5 0,-2 5-1,-10 11 1,0 0 0,11 0 0,-11 10 0,0 3 0,0 3 0,0 0 0,0 1 0,0-3 0,0 0 0,3-4 0,-3-10 0,7 11 0,-7-11-1,0 0 2,14-3-1,-14 3 0,14-21 0,-4 6 0,0-8 0,3-2 1,2-5-1,1-4 0,2 1 0,-1-2 1,1 5-2,-3 3 2,-2 6-2,-2 6 1,-3 5 0,-8 10 0,9 3 0,-9 8 0,0 4 0,0 5-1,0 2 2,0 3-1,0-1 0,0-1 0,0-4 0,0-4 0,4-4 0,-4-11 0,5 11 0,-5-11-1,0 0 2,15-16-1,-8 3 0,1-4 0,3-5 1,1-3-1,3-4 0,1-3 1,0 1-2,1 0 2,-1 5-1,-3 2 0,0 4 0,-4 7 0,-1 3-1,-8 10 1,0 0 0,0 0 0,6 19 0,-6-4 0,-3 3 0,3 1 0,-3 1 0,3 0 0,0-3 0,0-3 0,0-4-1,0-10 1,7 11 0,-7-11 0,10-7 0,-3-2 1,1-4-1,3-5 0,-1-3 1,2-3-1,1-4 0,2 2 0,0-1 0,-1-1 0,-2 3 0,0 3 0,-2 4 0,-2 3 0,-2 5 0,-6 10-1,0 0 1,10 0 0,-10 9 0,0 4 0,0 1 0,0 3 0,3 1 0,-3 1 0,0-5 0,0 0 0,3-4 0,-3-10 0,3 14 0,-3-14 0,0 0 0,0 0 0,12-3 0,-12 3 1,13-20-1,-5 4 0,3-2 1,1-5-1,0-1 0,1 0 0,0 0 0,-2 3-1,-1 2 1,0 4 0,-4 5-1,-6 10 1,9-8 0,-9 8 0,3 12 0,-3 1 0,0 5 0,-4 0 0,4 2 0,-3 0 0,3-2 0,-3-4 1,3-1-2,0-13 2,0 9-2,0-9 1,0 0 1,9-10-2,-3 0 2,-2-5-1,4-2 0,0-5 0,1-2 0,0-2 1,2-1-2,-1 2 1,-3 2 0,3 4 0,-3 4 0,-2 3-1,-5 12 1,11-8 0,-11 8-1,9 9 1,-5 0 0,0 3 0,0 0 0,-1 3 0,1-1 0,-4 1 0,4-1 0,-4-1 0,6-2 0,-6-1 0,0-10 0,6 14 0,-6-14 0,0 0 1,0 0-1,10 0 0,-10 0 0,5-19 1,-1 7-1,2-3 0,-3-2 0,3-2 0,-1 2 0,-1 1 0,0 3 0,1 2 0,-5 11 0,3-13-1,-3 13 1,0 0 0,0 0 0,10 0 0,-10 0 0,0 0-2,5 9-6,-5-9-28,7 10-7,-7-10 2,0 0-3</inkml:trace>
  <inkml:trace contextRef="#ctx0" brushRef="#br0" timeOffset="7421">1097 924 2,'0'0'8,"0"0"0,0 0 2,0 0-1,0 0-1,0 0 1,0 0 0,0 0-1,0 0-2,0 0 1,-10-8-1,10 8-1,0 0 0,0 0 0,0 0-1,0 0 0,0 0-1,0 0-1,0 0-1,0 0 2,0 0-1,-8 16-1,8-16 1,0 17-1,3-6-1,-3 3 1,3 0 0,-3 1 1,3-2-1,-3 4 0,3-5 0,-3 0 0,0 0-1,4-3 1,-4-9-1,0 14 1,0-14-1,4 9 0,-4-9 1,0 0-1,0 0 1,0 0-1,0 0 1,0 0 0,0 0 0,0 0 1,0 0 0,0 0-2,8-10 1,-8 10 0,4-11-1,-4 11 0,6-16 1,-6 16-1,6-18 0,-3 9 0,-3 9 1,5-20-1,-5 9 0,4 1 0,-4-1 0,3 1 0,-3-1 0,0 11 0,7-16 0,-7 16 0,3-12 0,-3 12 0,0 0 0,4-10-1,-4 10 1,0 0 0,0 10 0,0-10 0,0 18-1,-4-5 1,4 2 0,0 0 1,-3 0-1,3-2 0,0-3-1,0-10 1,0 12 0,0-12 0,0 0 0,9-7 0,-5-2 1,2-2-1,2-2 1,-1-2-1,2-2 1,0 0-1,0 2 1,-2 1-1,0 3 0,-7 11 0,9-14 0,-9 14 1,0 0-1,0 0 0,0 0 0,0 16 1,-4-4-1,0 1 0,-1 2 1,-1 1-1,2 0 0,-1-4 0,2-3 0,3-9 0,-4 12 0,4-12-1,0 0 1,0 0 0,7-9 0,-7 9 0,11-16 0,-5 4 1,1 1-1,0-1 0,1 3 0,-8 9 0,10-15 0,-10 15 0,0 0 0,10-9 0,-10 9-1,0 0 1,0 0 0,0 0 1,0 0-1,9 10 0,-9-10 0,0 0 0,0 0 1,0 0-3,9 9-10,-9-9-22,0 0-2,3-11-1,-3 2 1</inkml:trace>
  <inkml:trace contextRef="#ctx0" brushRef="#br0" timeOffset="9136">1643 18 4,'0'0'11,"0"0"-3,0 0 2,0 0-4,0-9-1,0 9 3,0 0-2,0 0 1,0 0-1,0 0 0,0 0 1,0 0-1,0 0-1,0 0-1,0 0 0,0 0-2,0 0 0,0 0 1,0 0-2,0 0 1,0 0-1,-4 16 1,4-6 1,4 4 2,-4 0-1,5 5 0,-5-2-1,4 3 0,-4-1 0,3 1-1,-3-5 2,4-1-4,-4-2 2,0-2-2,0-10 0,4 13 1,-4-13-1,0 0 1,0 0-1,0 0 1,0 0 0,0 0-1,0 0 1,11-12 0,-11 3 0,5-1 0,-2-3-1,0-2 0,2-3 0,-5-1 0,3 0 0,-3 0 0,0 1-1,3 0 0,-3 1 1,3 3-1,-3 5 1,0 9-1,5-13 0,-5 13 1,0 0-1,0 0 0,0 0 0,0 0 1,7 15-1,-7-4 1,0 4 0,0-1 0,4 1 0,-4-1 0,4-3 0,-4 0 0,0-11 0,8 12 0,-8-12 0,0 0 0,12 0 1,-12 0-1,12-15 0,-6 5 0,1-1 0,2-1 0,-1-2 1,0 1-2,0 2 1,-4 2 0,-4 9 0,9-10 0,-9 10 0,0 0 0,0 0 0,5 10 0,-5-1-1,0 1 2,0 1-2,5-2 2,-5 2-1,5-2 0,-5-9 0,6 13 1,-6-13-1,0 0 1,10 0-1,-10 0 1,0 0-1,0 0-7,10-6-24,-10 6-4,0 0-2,0 0-1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8:59.296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390 4 7,'0'0'13,"0"0"4,-10-9-5,10 9 1,0 0-3,0 0-2,0 0-1,0 0-2,0 0-1,0 0-2,0 0 0,0 0-1,0 0 1,0 10-1,0-10 1,10 16 1,-4-5-1,4 5 0,1 0 2,1 5 0,1 0 2,4 5-3,0-1 0,2 8 0,0-2 0,3 5 0,1 1 0,2 3 0,2 3-2,3 4 1,0-1-1,3 2 0,1 1 0,3 2 0,3-1 1,3 2-2,1-1 2,1 1-2,2-2 1,1 2 0,1-1-1,-3-2 1,-1 0 0,-3 0 0,-4-4-1,-1-3 1,-5-4-1,-2-1 1,-3-4-1,-2-2 2,-3-6-2,-3-3 1,-4-5-1,-3-3 1,-2-3 0,-10-11 0,12 11 0,-12-11 1,0 0-1,0 0 0,0 0 0,0 0-1,0 0-3,-8-12-3,8 12-21,-4-13-11,-2 3-1,-3-2-4</inkml:trace>
  <inkml:trace contextRef="#ctx0" brushRef="#br0" timeOffset="1241">404 17 3,'0'0'11,"0"0"-2,0 0 1,0 0-3,0 0 1,0 0 0,0 0-2,-9 0 0,9 0-2,0 0 0,0 0 0,0 0 0,-8 11 0,8-11 0,-6 13-1,6-13 0,-9 17 0,2-7 1,0 3 0,0-1 0,-1 4-1,-1-1 0,-1 2 2,1 0-1,-3 4-1,2 0 0,-2 2-1,-1 0 0,1 1-1,0 1 0,2 0 1,-2 1-1,3 1 1,-1 0-2,2 1 3,0-2-3,3 1 1,-2-1 0,4 2 0,-2-1-1,5 1 1,-4 0-1,4 2 1,0 1 0,0 0-1,5-1 1,-1 3 0,0-1-1,2 1 1,1-1 0,0 1-1,1 0 0,3 0 1,-1 1-1,2-1 1,2-1-1,0 0 1,3-3-1,1 0 1,-2-1-1,2-2 1,0-1-1,3-1 1,-1-2-1,2 0 1,-2 1-1,2-1 1,1-1-1,1 1 1,-1-2 0,0 1-1,0-3 1,-1 2 0,3-5 0,0 2-1,-2-3 1,0 2-1,1-1 0,1-2 1,-1-1-1,1 1 0,-2-2 0,2 0 0,0-2 1,0 0-1,2-2 0,-2-2 0,2 2 0,-1-4 0,1 0 0,-2-3 1,2 0-1,-2 0 0,0-6 0,0 2 0,-2-3 1,0 0-1,-1 0 0,-2 1 1,-1-3-1,0 3 0,-2-2 0,-1 1 1,0 0-1,0-1 0,-1 0 2,-1 0-2,-1 0 1,1 0-1,-2-1 1,2 1-1,-4-2 0,0 2 1,-1-1-1,1 1 0,-10 8 0,15-12 1,-15 12-2,12-8 2,-12 8-2,0 0 2,0 0-2,9-5 2,-9 5 0,0 0 0,0 0 0,0 0-1,0 0 1,0 0-2,0 0-4,-13 0-24,13 0-11,0 0-1,0 0 0</inkml:trace>
  <inkml:trace contextRef="#ctx0" brushRef="#br0" timeOffset="2722">1616 1481 10,'-10'0'21,"10"0"-5,0 0-1,0 0-5,0 0-1,0 0-2,0 0-1,0 0-3,0 0 0,0 0 0,0 0 0,0 0 0,12 12 0,-12-12-1,10 5 1,0-2-1,-10-3 3,20 4-2,-10-4 0,5 0-2,-2 3 1,3-3 0,2 0-1,0 0 0,1 0 0,2 3 0,-1-3-1,2 0 1,0 4 0,2-4-1,1 3 1,0-3-1,6 4 1,0-4 1,4 0 0,2 0-1,3 0 0,7 0 0,2 0 0,6 0 1,-2-4-1,5 4 0,1 0 0,3 0 0,1 4 0,-1-4 0,0 3 0,4-3 0,-1 0 0,3 0 0,1 0 1,1 0-1,-3 0 0,2 0 0,-3-3 0,-3 3 0,-4 0 0,-5-4 0,-5 4 0,-6 0-1,-4 0 1,-10-3-1,-5 3 1,-6 0 0,-8-3 0,-10 3 0,0 0 1,0 0-1,0 0-1,-18-10-4,9 10-4,-7-6-18,3 1-13,1 1-1,-1 0-2</inkml:trace>
  <inkml:trace contextRef="#ctx0" brushRef="#br0" timeOffset="4007">1581 1521 3,'-7'11'14,"7"-11"0,0 0-3,-6 12 0,6-12-2,-5 18-1,5-3-2,-4-1 1,4 5-2,0-1 1,0 4-2,-3 2 1,3 1-1,0 2 1,0 1-2,0-3 0,3 4 1,-3-2-1,6 3 0,-3-4-2,2 2 1,-1 0 0,3 2 0,-1-1 0,3 4 0,-1-3 1,1 5 0,0 1 1,2 2-2,-1 1-1,3 1 1,-2 3 0,3 1 0,-1 1-1,2 2 0,2-1 0,0 2 0,2 1 1,1 2-1,0-3 0,1-1 0,0 1 0,-1-1 0,1 0 0,1-3 0,0-4-1,2 0 1,-1-3-1,2-1 0,1-1 0,0-4 1,0-3-1,1 1 0,3-4 0,-2-2 1,1-4-1,2-1 0,0-2 1,2-2-1,1-3 0,0 0 0,0-2 1,1-2 0,-3 1-1,1-3 1,-1-1-1,1-4 2,0 3-2,0-3 1,0-5-1,1 2 0,-1-5 1,0 1-1,1-3 0,1 0 0,-2-2 1,-1 0-1,-1-3 0,1 1 1,0-3-1,-1-2 0,-1 0 1,-3-3-1,0-1 0,-1-3 1,-2 0-1,-2-2 0,-1-1 1,-1-3-1,-1-1 1,-1-1-1,1-1 0,1 0 0,0-6 0,-1 2 0,0-1 0,-1-1 1,0-1-2,0 0 2,-2-1-1,-1-1 0,-3 2 1,-1-2-1,-1-2 0,-2 0 0,-1-1 1,-1 0-1,-1-1 0,0 2 0,-2-2 0,0 4 0,-3-1 0,3 2 0,-3 1-1,3-1 1,-3 3 1,3 1-1,0 2 0,0 1 0,0 5 1,2 3-1,-2 3 0,0 7 0,-3 2 1,4 5-1,-4 1 0,0 10 0,3-9 0,-3 9 0,0 0 0,0 0 0,0 0 0,0 0 0,0 0 0,0-10 0,0 10-2,0 0-5,0 0-30,-11-7-4,11 7 0,-16 0-2</inkml:trace>
  <inkml:trace contextRef="#ctx0" brushRef="#br0" timeOffset="6556">1908 1928 4,'-10'0'15,"10"0"2,0 0-2,0 0 0,-10 0-2,10 0-1,0 0-3,0 0 0,0 0-3,0 0 0,-7 8 0,7-8-2,0 0-2,7 15 0,-7-15 0,10 14 0,-10-14-1,18 18 1,-6-9-1,1 0 3,5-1-3,1-1 1,2-1 0,2-3 0,2-3 0,2 0-1,-2-5 1,4 0 0,-4-4 0,1 2-1,-3-2 1,-1 2-1,-5-2 1,-1 4-1,-4 0 0,-2 1 0,-10 4 0,14-5 0,-14 5-1,0 0 1,0 0-1,9 0-1,-9 0-5,0 11-27,0-11-5,12 18-1,-9-9-2</inkml:trace>
  <inkml:trace contextRef="#ctx0" brushRef="#br0" timeOffset="7835">2860 1980 10,'-9'0'20,"9"0"-3,0 0 0,-9 0-1,9 0-2,0 0-2,-10 0-2,10 0-1,0 0-2,0 0-3,0 0 0,0 11-2,0-11 1,5 10-1,-5-10 0,10 15 0,-10-15 1,18 17-2,-8-7 2,3-2 0,1-1 0,3-2-1,1-5 0,2 5 0,3-5-1,3-5 1,-2-3-2,4 3 1,-6-5-1,2 2 1,-4 0 0,-2 2 0,-5 0 0,-1 0-1,-12 6 2,12-6-2,-12 6 1,0 0 0,0 0-1,0 0 1,0 0-1,0 0 0,0 0-1,0 0-4,10 3-10,-10-3-22,0 0-2,3 12-3,-3-12 1</inkml:trace>
  <inkml:trace contextRef="#ctx0" brushRef="#br0" timeOffset="9038">2512 2385 12,'-6'-11'15,"6"11"-1,0 0-3,0 0-1,-10 9-2,10-9-3,-8 15 0,5-6-1,0 4-1,3 0 1,-3 3-1,3 0 0,0 1-1,6 0 2,-1-2-2,2 0 0,0-3 2,1-3-2,-8-9 1,16 8 0,-16-8 2,14-5-1,-14 5-1,11-16 0,-6 4 0,0 1 0,-2-2-1,1 0 1,-4-1-1,4 4 0,-4 0-1,0-1 0,0 11 0,0-16 0,0 16 0,-7-12-1,7 12-1,-9-7-4,9 7-21,-8 9-8,-1-4-2,3 7-1</inkml:trace>
  <inkml:trace contextRef="#ctx0" brushRef="#br0" timeOffset="9677">2137 2640 15,'-9'-6'23,"9"6"-5,0 0-3,0 0-5,0 0-1,-4 19-3,8-6-3,2 3 2,1 3-2,2 1 2,3 2-2,3 1 1,3-2-1,1-5 2,6 1-3,1-6 0,4-3 0,2-8-1,3 0 1,1-8-1,3-1 1,-3-8 0,2-4 2,0-4-2,-1 0 0,-5-2-2,1 2 2,-4 1-2,-2 1 1,-5 4-2,-2 4 1,-6 3 0,-3 4 0,-11 8 0,14-11 0,-14 11 1,0 0-1,0 0 0,0 0 0,10 4 0,-10-4 1,0 11-1,3-2 1,-3 3-1,5 1 1,-5 2 0,5 1-2,-5 4 2,3 3-1,-3 1 1,0 2-1,0 1 1,-4 1-1,0 1 0,0 2 1,-3-2-1,0-1 1,-1 0-1,-2-2 1,-3 0-1,-1-1 0,-3-3 1,-1-1-1,-2-5 1,-1-1-1,-4-5 1,1-2-1,-3-8 1,-2 0-1,-1-4 1,-5-4-1,0-4 1,-2 0-1,-2-2 0,1-2 0,1-1 1,5 1-1,1-2 0,6 1 0,1-2 1,6-1-1,2-1 0,5-1 0,1-1 0,0 0 1,3 1-1,2 3 0,0 1 0,1 5 0,4 3-4,-7-2-10,7 12-24,0 0 1,0 0-1,13 3-1</inkml:trace>
  <inkml:trace contextRef="#ctx0" brushRef="#br0" timeOffset="44824">42 711 2,'0'0'10,"0"0"0,0 0 1,0 0-2,-12 0 2,12 0 1,0 0 0,-10 0 1,10 0-3,-9 0 1,9 0-3,0 0 2,-13 0-3,13 0-1,0 0 0,0 0-2,0 0-1,0 0-1,0 0-1,0 0 1,0 0-1,18 5 0,-7-5 1,6 4 0,0-4-1,2 4 1,1-4-1,0 5 0,-1-5 0,-4 3-1,-3-3 1,-2 0 0,-10 0-1,14 0 0,-14 0-1,0 0-3,10 7-7,-10-7-26,0 0-1,6 15-3,-6-6 1</inkml:trace>
  <inkml:trace contextRef="#ctx0" brushRef="#br0" timeOffset="45381">105 1220 6,'-10'9'35,"1"-5"0,9-4-13,0 0-3,-10-4-4,10 4-6,0 0 0,13-13-5,-5 2 0,5-3-2,4-2 1,3-3-1,3-3 1,3 3-2,-1-1 1,1 5-1,-5 0 1,-1 5-1,-5 2 0,-3 4 0,-12 4-1,12 0-1,-12 0-3,0 10-7,0-10-25,7 20-3,-7-8-3,3 2 1</inkml:trace>
  <inkml:trace contextRef="#ctx0" brushRef="#br0" timeOffset="45809">383 1514 6,'0'16'31,"0"-16"2,3 10-13,-3-10-5,9-8-3,-2-3 0,8 0-4,-2-6 0,5 1-1,-2-5-3,3 5 0,-4-3-2,0 4 0,-4 2-2,0 5 2,-11 8-2,14-7 0,-14 7-1,0 0-7,17 11-20,-11-1-9,0 4-1,2 2-1</inkml:trace>
  <inkml:trace contextRef="#ctx0" brushRef="#br0" timeOffset="46163">805 1858 7,'7'21'34,"-7"-21"-7,0 0-7,0 0 1,0 0-3,0-16-5,-4-8-2,8 2-4,-4-12-1,3 1-2,-3-7-1,7 1 0,-2 2-1,2 5-1,-1 4 0,0 5 1,0 7-1,-1 6 0,-5 10-1,7-11 1,-7 11-1,0 0 1,0 0-3,0 0-15,0 0-19,0 0-3,0 0-4,3-14 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9:11.372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2045 58 20,'0'0'21,"-3"-10"-1,3 10-5,0 0 0,-9-8-5,9 8 1,-10-4-2,10 4-1,-15 0-2,6 0-1,-5 0 0,0 6 0,-5-2-2,0 5-1,-3 1 1,-3 4-1,-3 2 0,0 3-1,-2 2 1,1 5-1,-5 2 1,0 8 0,-4 1-1,2 8 0,-5 6 0,2 6 0,-2 5 0,1 3 1,0 4-1,4 2 1,2 0-1,3 0 0,3-2 1,3-2-2,4-5 1,3-3 0,3-7-1,3-5 1,2-9-1,4-7 1,2-7-1,4-6 1,-4-7-1,4-11 1,0 11 0,0-11 0,0 0 0,0 0 0,0 0-1,0-14-3,0 14-10,10-19-24,1 3-4,0-4 1,5-7-5</inkml:trace>
  <inkml:trace contextRef="#ctx0" brushRef="#br0" timeOffset="1294">2298 438 16,'0'0'24,"-12"-12"-2,12 12-4,-12-5-2,2 1-2,10 4-3,-24 4-1,8 5-3,-6 0-2,0 10 1,-7-1-3,0 9 0,-5 3-1,0 7 0,-3 2 0,2 6 0,0 2 0,-1 6-1,1 2 1,1 4-1,1 2 0,2 2 0,0 0 0,3 1-1,3-1 0,3-2 0,4-6 1,4-5-2,3-5 1,5-6 0,6-5 0,0-5 0,0-7 0,0-2 0,3-3 0,-3-2 0,0-2 1,0-3-1,0-10 1,0 15-1,0-15 1,0 0 0,0 0-1,0 0 1,0 0 0,0 0-1,0 0-3,-4-18-8,4 8-25,4-2-4,-4-3 0,0-4-1</inkml:trace>
  <inkml:trace contextRef="#ctx0" brushRef="#br0" timeOffset="2406">1173 1380 2,'0'0'20,"-13"-5"-1,13 5-2,0 0-3,-12-10-1,12 10-2,-7-10-1,7 10-1,-12-11 0,12 11-3,-18-9-1,18 9 0,-22-9-2,10 9 2,-5-8-3,2 8 0,-4-6 1,-1 6-2,0-5 1,-1 5-1,0-4 1,2 4-1,1-3 0,4 3 0,-1 0 0,5 0 1,1 0-1,9 0 0,-10 0-1,10 0 1,0 0-1,0 0 1,0 18-1,5-7 0,1 3 1,0 6-1,3 2 1,0 5-1,1 3 1,0 3-2,0 2 2,3 3-1,-1 1 0,1 2 0,1-2 0,3-1 0,-1-3 0,2-2 0,0-3 0,1-7 0,1 0 0,1-4 0,-2-3 1,-3-3-1,0-3 0,-2-1 0,-4-4 0,-10-5 1,14 8-1,-14-8 0,0 0 1,0 0-1,0 0 0,0 0 1,0 0-1,0 0 0,10 0 0,-10 0 2,0 0-2,4-12 0,-4 12 0,8-13 0,-8 13 0,12-15 0,-5 5 0,3 1 0,-1-3 0,3 1 0,1-3 1,2 0-1,2-1 0,3-2 0,2-2 0,2 3 0,4-2 0,0 0 0,2 2 0,1 0 0,-1 2 0,0 0 0,-1 4 0,-1 0 0,-3 2 0,-1 2 0,-3 1 0,-2 2 0,-4 3 0,-2-3 0,-2 3 0,-11 0 0,15-4 0,-15 4 0,11-3 0,-11 3 0,0 0 0,11-4 0,-11 4 0,0 0 0,0 0 0,0 0 0,0 0 1,0 0-1,0 0 0,0 0 0,0 0 0,0 0 0,0 0 0,9-6 0,-9 6 0,0 0 1,0 0-1,0 0 0,0 0 0,0 0 1,0 0-1,0 0 1,-9-3-1,9 3 1,-10-3-1,10 3 1,-15-5 0,6 2-1,-1-1 1,-3 0 0,0-2 0,1 1-1,-3-1 1,2 1 0,0-1-1,3 0 1,0 2-1,10 4 0,-14-7 1,14 7-1,0 0 0,-9-7 0,9 7 0,0 0-1,0 0-5,0 0-28,0 0-7,0 0 0,0 0-3</inkml:trace>
  <inkml:trace contextRef="#ctx0" brushRef="#br0" timeOffset="4317">2002-2 9,'0'0'21,"-7"-9"-3,7 9 0,0 0-1,0 0-5,0 0-1,0 0-2,0 0 0,0 0-3,0 0-2,0 0 0,5 16-1,-5-16 3,14 18-3,-5-5 1,4 3-2,-2 3 1,5 3-1,2-1 1,1 6-1,2-4 0,2 3 0,-2-2-1,1 0 1,0-5-1,-1-1 0,-5-3 0,-1-4 0,-4-2 0,-2-2 1,-9-7-1,9 7 0,-9-7 0,0 0 0,0 0 0,0 0 0,0 0-1,0 0-4,0 0-16,8 12-17,-8-12-2,0 17-4,-6-7 2</inkml:trace>
  <inkml:trace contextRef="#ctx0" brushRef="#br0" timeOffset="6557">2286 357 4,'0'0'4,"0"0"0,0 0-2,0 0-1,0 0 1,0 0-1,0 0-1,0 0 1,0 0-2,0 0-7</inkml:trace>
  <inkml:trace contextRef="#ctx0" brushRef="#br0" timeOffset="6978">2196 264 14,'0'0'21,"0"0"-5,0-10-1,0 10-4,0 0 2,0 0-6,0 0 1,0 0-1,0 0-3,-8 8 1,8-8-1,-10 9 0,10-9-2,-15 12-1,5-3 1,3 0 0,-5 0-1,3 3 1,-3-2-1,2 4 0,-4 1 0,0 2 0,-1 2 1,-1 2 0,-1 2-2,-1 2 1,0 3 0,-1-3-1,-1 5 1,3-1-1,-3 0 0,1-1 1,1 2-1,-3-1 0,1 1 1,-2 1-2,1 0 2,-1 0-1,0 1 0,1 0 0,1 2 0,1-5 0,2 2 0,1-3 0,2 0 0,0 0 0,4-4 0,-1-1 0,3-2-1,0 2 1,2-2 0,0-1 0,1-1 0,0-2 0,1 1 0,-2-3 0,3 1 0,-2-2 0,2 1 0,-1-4 0,1 2-1,0-1 1,0-1 0,0 0 1,3-2-1,-4 1 0,4-10 0,-3 14 0,3-14 0,-4 10 0,4-10 0,0 0 0,0 0 0,0 10 1,0-10-1,0 0 0,0 0 0,0 0 0,0 0 1,0 9-1,0-9 0,0 0 0,0 0 1,0 0 0,0 0-1,0 0 1,0 0 0,0 0-1,0 0 1,0-9-1,0 9 0,0 0 0,0 0 1,5-10-2,-5 10 1,0 0 0,0 0 0,0 0 0,0 0 0,0 0 0,0 0 0,0 0-1,0 9 1,0-9 0,0 0 0,0 0 0,0 0 0,-5 10 0,5-10 0,0 0 1,0 0-1,0 0 0,0 0 0,0 0 0,0 0 0,0-9 0,0 9 0,0-19 0,7 4 0,0-4 0,2-5 0,3-4 0,1-6 0,2-5 0,2-4 0,3-1 0,-2-4 1,2 0-1,-1 0 1,2 2-2,1 1 1,0 3 0,2-1 0,-1 5 0,1 0 0,1 1 1,3 1-2,-1-1 2,-4 3-1,1 3 1,-2 3-1,-1 2 0,-4 4 0,-2 3 0,-2 2 1,-2 2-1,-1 4 0,-3-1 0,0 1 0,-7 11 0,13-16 0,-13 16 0,9-14 0,-9 14 0,9-15 0,-9 15 0,7-15 0,-3 6 0,-1-2 0,-3 11 0,9-17 1,-9 17-2,5-14 1,-5 14 0,0 0 0,8-10-1,-8 10 1,0 0 0,12 8-1,-12-8 1,10 15 0,-10-15 0,11 18-1,-11-18 2,12 17-1,-12-17 0,6 12 0,-6-12 0,0 0 0,0 0 1,0 0-1,0 0 1,0 0-1,0 0 1,0 0-1,0 0 0,0-14 1,0 14-1,-5-16 0,2 7 0,3 9 0,-4-16 0,4 16 0,-5-14 0,5 14 0,0 0-1,0 0 1,0 0-1,0 0 1,9 12 0,-6-2-1,1 0 1,0 0 0,0 1 0,0-2 0,-4-9 0,8 14 0,-8-14 0,0 0 0,0 0 0,9 9 1,-9-9-1,0 0 1,0-10-1,0 10 1,-3-12-1,3 12 0,-6-12 1,6 12-1,-9-9 0,9 9 0,-10 0 0,10 0 0,-14 5 0,5 3 0,0 3 0,-2 4 0,-1 2-1,0 4 1,-3 2 0,2 0 0,-2-1 0,1 2 0,2-2 0,0-3 0,0-5 0,3-2 0,9-12 0,-12 13 0,12-13 0,0 0 0,0 0 0,0 0 0,0 0 1,-10 11-1,10-11 0,-7 12 0,0-1 0,-2 4-1,-2 4 1,-3 5 0,-3 5 0,0 3 0,-6 3 0,0 2 1,-1 0-2,1 2 1,-1-2 0,2-2 0,3-3 0,1-2 0,5-3 0,2-1 0,2-3 0,1-5-1,3 1 1,-1-2 0,2-3 0,0 0 0,0-4 0,0 0 0,4-10 0,-9 14 0,9-14 1,-9 11-2,9-11 1,-10 13 0,10-13 0,-12 18 0,5-8 0,0 2 0,0 1 0,0 2 0,0 0 0,1-3 0,-1-1 0,3-2 0,4-9 0,-5 12-1,5-12 1,0 0 0,-5 11 1,5-11-1,0 0 0,-4 10 0,4-10 0,0 0 0,-5 10 0,5-10 0,0 0 0,0 0 0,0 0 0,-5 9 0,5-9 0,0 0 0,0 0 0,-7 11 0,7-11 0,0 0 0,0 0 0,-10 10 0,10-10 0,0 0 0,0 0 0,-10 9 0,10-9 0,0 0 0,0 0 0,-4 9 0,4-9 0,0 0 0,0 0 0,0 12 0,0-12-1,0 0 1,0 0-1,-6 10 1,6-10 0,0 0 0,0 0 0,0 0 0,0 0 0,0 0 0,0 0 0,0 0 0,0 0 0,0 9 0,0-9 0,0 0 0,0 0 0,0 0-1,0 0 1,0 0 0,0 0-1,0 0 1,8 6 0,-8-6 0,0 0 0,15 8-1,-15-8 1,19 10 0,-7-4 0,0 2 0,0-1 0,1 1 0,-1-1 0,-3-1 0,-9-6 0,14 7 0,-14-7 1,9 3-1,-9-3 0,0 0 0,9-3 1,-9 3-1,0 0-1,0 0-7,0 0-28,0 0 0,11 8-2,-11-8-1</inkml:trace>
  <inkml:trace contextRef="#ctx0" brushRef="#br0" timeOffset="10354">1223 1923 8,'0'0'14,"0"0"-1,0 0-4,0 0-1,-7 9 0,7-9-3,0 9 1,0-9-2,4 14 1,-4-14-1,8 14 0,-8-14 1,9 14-2,-9-14 0,10 12-1,-10-12 1,10 10-2,-10-10 1,10 8 0,-10-8-1,0 0 0,0 0 0,9 8 1,-9-8 0,0 0 0,0 0 1,0 0 0,0 0 1,0 0-2,0 0-1,0 0 0,-4-9 0,4 9 0,0 0-1,0 0 0,5-11 1,-5 11-1,10-9 0,-10 9 1,20-15 0,-6 4 0,2-3 0,4-1 0,0-2 1,4-1 1,2 0-1,1-1 0,1-1-1,0 3 0,-2 0 0,2 0 0,-3 3-1,-1 0 0,-1 2 1,-3-1-1,-4 3 1,0 2-1,-4-1 1,-2 3-1,-10 6 1,14-9 0,-14 9 0,0 0 0,0 0-1,8-11 1,-8 11 0,0 0 0,0 0-1,0 0 1,0 0-1,0 0 0,0 0 1,0 0-1,0 0 0,-11 0 0,11 0 0,-12 6 0,3 0 0,-3 2 0,-4 3 0,-3 3 1,-6 2-2,-5 3 1,-1 3 0,-3 1 1,-1 0-2,-1-3 2,3-1-2,2-2 1,4-5 0,6-3 1,5-1-2,3-3 1,4-2 0,9-3 0,-10 3 0,10-3 0,0 0-1,0 0 1,0 0 0,0 0 0,0 0-1,13-11 1,-3 4 0,3-2 0,4-4 0,3-3 0,7-3 0,4-2 0,0-2 0,3 0 0,1-1 0,-4 5 0,-1 2 0,-5 3 0,-6 4 1,-3 4-1,-6 6 0,-10 0 0,9-4 0,-9 4 1,0 0-1,0 0 0,-14 9 1,3-4-1,-1 1 0,-4 2 0,-1 1 0,-4 0 0,-1 3 0,-3 0 0,-3 1 0,-2 0 0,1 0 0,-1 1 0,1 0 0,2 1 0,4-2 0,2-1 0,5-1-1,4-2 1,3-1 0,9-8 0,-10 11-1,10-11 1,0 0 0,0 0 0,0 0 0,0 0 0,0 0 0,0 0 0,13-12 0,-3 5-1,3-4 1,5-2 0,6-2 0,2-3 0,7-2 0,2-2 0,2 0 0,-1 3 0,-2 1 0,-3 4 0,-3 3 0,-5 4 0,-7 2 0,-3 5 0,-13 0 0,13 0 1,-13 0-1,0 0 1,0 0-1,0 0 1,0 0-1,0 0 1,-11 5-1,11-5 0,-10 7-2,10-7-6,-12 6-28,12-6-1,-9 10-3,9-10 0</inkml:trace>
  <inkml:trace contextRef="#ctx0" brushRef="#br0" timeOffset="12362">1519 1472 3,'16'9'10,"-5"-2"-1,0-1 3,2 1-5,-2-1 3,2 0-3,-4 0-1,0-1-1,-9-5-2,14 6 1,-14-6 0,0 0 1,10 0 0,-10 0-1,0 0 1,0 0 0,0 0-2,0 0 2,0 0-2,0 0-1,-10-3-1,10 3 0,-10-7 1,10 7-2,-11-7 0,11 7 0,-10-9 1,10 9-1,-9-9 0,9 9 0,-4-10 0,4 10-1,0 0 1,0-11 1,0 11-1,0 0 0,0 0 0,0-10 2,0 10-2,0 0 0,0 0 0,0 0 0,0 0-2,0 0 2,6-10 0,-6 10 0,0 0 0,0 0 0,10-8-3,-10 8-4,10-14-17,-1 6-8,-3-6-1</inkml:trace>
  <inkml:trace contextRef="#ctx0" brushRef="#br0" timeOffset="13129">1606 1408 9,'6'-28'14,"-6"14"1,7-4-1,-1-1-2,-2-3-1,6 2-1,-4-8-1,6 4-2,-3-8 1,4 1-2,-1-1 0,2 0 1,-3-2-3,5 1-1,-1-1 0,4 2 0,-2-1-1,2 6 2,-2-4-2,3 5-1,-2-2 0,3 1 1,-3 1-1,2 0 0,0 0-1,1 1 1,-1 0 0,3 0 0,-3 1 0,4 1-1,-2 0 1,1 1-1,1 0 0,-2 0 0,0 2 1,-2 0-1,0 1 0,-1 4 0,-2 1 1,-4 2-1,-1 0 1,-1 3-1,-11 9 0,14-13 1,-14 13-1,0 0 1,12-11-1,-12 11 1,0 0-1,0 0 1,0 0-1,0 0-1,-3 14-7,3-14-28,-11 12 0,5-2-3,-2-1 0</inkml:trace>
  <inkml:trace contextRef="#ctx0" brushRef="#br0" timeOffset="15242">56 2148 7,'0'0'8,"0"0"0,-9-11 2,9 11-3,0 0-2,0 0 2,0 0-2,0 0 0,0 0-2,0 0 1,-9 12-2,9-12 1,0 0 0,-6 12 1,6-12-1,-4 12 0,4-12 1,-4 12-1,4-12 0,-4 14-1,4-14 2,-4 15-2,4-6 0,-3 1 1,3 0-1,-3 0 0,3 2-1,-4 0 1,4 1 0,-3-3 1,3 4 0,-3-3-1,3 1 0,0 0-1,0-1 0,0 0 0,0 2 0,0 0 0,0-1 0,0 1 0,3 1 0,-3-1-1,0 2 1,3-3 0,-3 2-1,3-1 1,-3 1-1,4-2 1,-4 1-1,6 0 1,-3 0-1,0 0 1,0 0 1,0 0-2,0 0 2,0 1-1,1-2 0,-4 4 1,6-1-1,-3 1 0,1 1 0,-1-2 1,0 2-1,0 1 0,2 1 0,-2-3 0,1 2 0,-1 0-1,1 0 1,-4 1-1,5 0 1,-2-1-1,0 3 1,-3-3-1,4 2 0,-4 0 0,5 1 1,-5-2-1,4 2 0,-4-1 0,3-2 0,-3 3 0,6-2 1,-3 0-1,0-2 0,3-1 0,-3 1 1,3-1-1,0-1 0,-1 0 0,1-1 1,0 1-1,0-2 0,0 1 1,1-2-1,-1 4 1,0-2-1,2 1 1,-1 1-1,0-2 1,1 1-2,-1 0 1,2 1 0,-1-3 0,0 0 1,1 2-1,0-2 0,0 1 0,0 0 0,-1 1 0,1-1 0,0 1 0,1 0 0,0 1 0,0 0 0,1-1 0,-1 2 0,1-2 0,0-1 0,0 2 0,1 0 0,1 0 0,1 1 0,-2 0 0,1-1 0,0 1 0,-1 0 0,1-1 0,0-1 0,-2 0 0,2-2 0,-2 0 0,2 0 0,-2 0 0,1 0 0,1 0 0,-2-1 1,1-1-1,-1 0 0,0-1 0,-1-2 0,0 0 0,1-1 0,-1 1 0,0 0 1,1 0-1,-1-1 1,1 0-1,0 1 0,0 1 1,-1-1-1,-1-2 0,-9-6 0,18 11 0,-9-6 1,-9-5-1,17 8 0,-8-4 1,0 0-1,1-1 2,0 1-2,1-1 0,1-3-11,7 0-23,0 0-4,0-4-1,3-6-3</inkml:trace>
  <inkml:trace contextRef="#ctx0" brushRef="#br0" timeOffset="17242">2022 2186 12,'0'0'15,"0"0"-1,0 0-1,-12 0 1,12 0-5,0 0 2,0 0-3,0 0 0,0 0-3,0 0-1,0 0 0,0 0-2,-7 11 3,7-11-2,0 13-1,0-13 1,3 19-1,-3-9 1,0 4 0,0-1 0,3 3 2,-3 0-2,0 1-1,0 3 0,-3 2 0,3-1 0,-3 3-1,3-2 0,-3 2 0,3 1-1,-4-1 1,4 0-1,-4-2 0,4 1 1,-4-1-1,4 0 0,-5-2 0,2 4 1,0-2 0,-1 1 0,0 0-1,0 0 1,-3 0-1,3 2 1,-3 0-1,0 0 0,-1 0 0,-1 3 0,1 1 0,-1 0 0,-2 0 0,1 2 0,0-1 1,-1 0-2,2-1 1,-1-2 0,-1 0 0,0 0 0,1 0 0,-1 0 0,0 0-1,-2 2 2,1 0-1,-1 1 0,1 1 0,0-1 1,-1 0-2,1 0 2,-1 0 0,0-3-2,1 0 1,0-1 0,-1-2 0,1-4 0,2-1 1,-1-1-1,1-4 0,0 0 0,0-2 0,-1-1 0,1 0 0,0 2 0,-1-1 1,1 0-1,-2 1 0,0 0 0,0 1 0,-1-2 1,3 1-1,0-1 1,-1 0-1,1 0 1,-1-1-1,1-1 1,1 2-1,-1-3 1,1 1-1,-1-2 1,0 1-1,0-1 0,0 2 2,1-1-2,9-9 0,-17 16 0,17-16 0,-17 18 1,7-9 0,3 0-1,-3-1 1,1 0-1,0 1 1,-2 0-1,1 1 1,-2-1-1,2-1 0,0 0 0,-1 1 0,2-2 1,9-7-1,-16 12 1,6-6 0,1-4 0,9-2-1,-16 6 1,16-6 0,-16 0-1,16 0 1,-17 0-1,17 0 0,-14 0 0,14 0 1,-15 0-1,15 0 0,-15 0 0,15 0 1,-16-3-1,16 3 0,-16-4 0,16 4 0,-18-4-1,9 1 1,0 0 0,-1 0 0,0 0 0,-1 0 0,2 0 0,9 3 0,-16-6 0,16 6 0,-16-5 1,16 5-1,-14-7 0,14 7 0,-14-6 0,14 6 1,-15-8-1,15 8 0,-15-9 0,15 9 0,-15-8 0,15 8 0,-17-13 1,17 13-2,-15-13 1,6 7 0,9 6 0,-15-13 0,15 13 0,-16-12-1,16 12 1,-17-10 0,17 10 1,-17-10-1,7 5 0,1 1-1,9 4 2,-16-9-1,16 9 0,-12-6-1,12 6 1,0 0 0,-9-5 0,9 5 0,0 0 0,0 0-1,0 0 0,0 0 1,0 0-1,0 0 1,0 0-1,12 5 0,-12-5 1,18 6 0,-7-3 0,1 1 0,2-1 0,0 0 0,3 1 0,-1-2 0,2 1 0,-1-3 0,1 4 0,1-4 0,0 5 0,0-5 0,-2 3 0,-1-3 0,0 3 0,-2-3 0,-1 0 0,0 0 0,-1 3 0,-2-3 0,0 0 0,1 0 0,-2 0 0,0 0 0,-9 0 0,17 0 0,-17 0 0,17 0 0,-17 0 0,17 0 0,-17 0 0,17 0 0,-17 0 0,16 0 0,-16 0 1,15 0-1,-15 0 0,13 0 0,-13 0 0,10 0 0,-10 0 0,9 0 0,-9 0 0,0 0 0,10 0 0,-10 0 1,0 0-1,0 0 0,0 0 0,0 0 1,0 0-1,0 0 1,0 0-1,0 0 1,0 0 0,0 7-1,0-7 1,-7 13-1,7-13 1,-21 18-1,8-9 0,-2 0 1,2 0-1,-3-1 1,0-3-1,1-1 0,1-1 0,3 0-1,0-3 1,2 3 0,9-3 0,-14 0 0,14 0 0,-9 4 0,9-4 0,0 0 0,0 0-1,0 0 1,0 0-1,0 0 1,0 0-1,0 0 0,0 0 1,0 0-1,0 0 0,15 7 1,-15-7-1,20 0 1,-9 0 0,2 0 0,2 0 0,1 0 0,0 0 0,-1-4 0,0 0 0,1 1 0,-1-2 0,-1 1 1,0-2-1,-1 0 0,1-2 0,0-1 0,2-2-2,-1-7-13,4-1-21,3-4-5,0-10 1,1-10-4</inkml:trace>
  <inkml:trace contextRef="#ctx0" brushRef="#br0" timeOffset="22033">1414 2821 4,'0'0'5,"0"0"0,0 0-1,0 0-2,0 0 2,0 0-1,0 0 0,0 0 0,0 0-1,0 0 0,0 0 0,0 0 0,0 0 0,-9-9-1,9 9 0,0 0 2,0 0-2,0 0 2,0 0-2,0 0 0,0 0 2,0 0-2,0 0 2,0 0-2,-10-9 1,10 9 0,0 0 1,0 0-1,0 0 0,0 0 1,0 0 0,0 0-1,0 0 1,-9-9-1,9 9 2,0 0-2,0 0 1,0 0 0,0 0 0,0 0 0,0 0 0,0 0-1,0 0 0,0 0-1,0 0-1,0 0 0,0 0 0,0 0 0,0 0 0,0 0 0,0 0 0,0 0 0,7 13 0,-7-13 1,10 9 0,-10-9 0,12 10 0,-12-10 0,16 5 0,-16-5 2,14 4-2,-14-4 2,14 0-1,-14 0 0,14 0 0,-14 0-2,16-7-18,-3 3-12,-5-7-4,4 1 2</inkml:trace>
  <inkml:trace contextRef="#ctx0" brushRef="#br0" timeOffset="23513">488 2724 3,'0'0'7,"-9"-5"1,9 5 1,0 0-1,0 0-1,0 0 0,0 0 1,0 0-2,0 0-1,-10 0-1,10 0-1,0 0 1,0 0-2,0 0 2,0 0-3,0 0 1,0 0 1,-12 9-2,12-9 0,0 0 1,-10 12-2,10-12 1,0 0 0,-13 11 0,13-11 0,0 0 0,-8 9 0,8-9 1,0 0-1,0 0 0,0 0 0,0 0 2,0 0-1,0 0 0,0 0 0,0 0 0,0 0 0,0 0 1,0 0 0,0 0-1,0 0-1,0 0 0,0 0 0,0 0-1,0 0 0,0 0 0,0 0 0,-4 10 0,4-10 0,0 0 0,0 0 0,9 8 0,-9-8 1,12 7-1,-12-7 1,14 8-1,-3-3 1,-2-3 0,1 3 0,0-5 0,2 5 0,-12-5 0,19 0 1,-19 0-1,17 0 1,-17 0 2,17-5-2,-17 5 0,15-14 1,-8 4-1,1-1 0,-1-2 0,-1 2-1,0 0 0,0 2 0,-6 9-2,6-15 1,-6 15 0,0 0-1,0 0 0,7-9 2,-7 9-2,0 0 1,0 0 1,0 0-1,0 0 1,0 0 0,0 0 0,0 0-1,0 0-4,0 0-20,3 13-12,-3-13 0,0 0-2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5:03:39.165"/>
    </inkml:context>
    <inkml:brush xml:id="br0">
      <inkml:brushProperty name="width" value="0.10583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1029 3207 1,'0'0'8,"3"-9"1,-3 9 1,4-13 0,-4 3-1,5-2 0,-2-1-2,1-3 0,0-2-3,0-2 1,0 1 0,2-3-2,-3 1 0,2 0 0,-2 0-1,0 2 0,0-1-1,-3 0 1,5 3-1,-5-3 1,4 2-1,-4 0 1,6 0-1,-6-2 1,7 0-1,-4-2 0,2 0 0,-2-1 0,3 0 0,-2-1-1,2-1 1,-2-1 0,1 3 0,0-4 0,0 3 0,1-2 1,0 2-1,-1 0 1,1 0-1,-1-1 2,1 1-2,0 0 0,-1 2-1,0 0 2,0-2-1,-2 1 0,3 2 0,-3 0 0,0 1 0,-3 1 0,6 0-1,-3-1 1,0 1-1,0-1 0,1 0 0,2-3 0,-2 2 1,3-2-1,-2 2 0,1-1 1,0 0-1,1 1 1,0 1-1,-1 0 1,0 0-1,-1 2 2,2 0-2,-1 1 2,0-1-2,1 0 0,1 1 1,1-1-1,0 0 0,2-2 0,-1 1 1,2-1-1,2-1 0,0 0 1,1 1-1,-2-1 0,2 2 0,-1 0 0,0 0 1,0 2-1,-1 3 1,-3-1-2,1 2 2,-1 1-1,0-2 1,-1 3-2,0-1 1,1 0 1,0 1-1,-1-1 0,0 2 0,1 0 0,-1 2 0,0-1 0,1 2 0,-10 7 0,17-13 0,-17 13 1,17-11-1,-17 11 0,17-11 0,-8 5 0,-9 6 1,19-11-1,-8 6 0,0 0 0,-1 0 0,1-1 1,-1 1-1,2-2 1,-1 1-1,-2-4 0,2 2 1,-1-2-1,0 0 0,2-1 1,-2 0-1,2 0 0,-2 1 0,0 0 0,1-2 0,0 1 1,0-1-1,1-2 0,-1 3 1,2-2-1,0 0 0,0 0 1,2-1-1,-3 2 0,1 0 1,0 2-1,1-1 0,-3-1 0,1 3 0,-1 1 1,-2 1-1,2-2 0,1 3 0,-3 0 0,0-1 0,-9 7 0,16-9 0,-16 9 0,15-7 0,-15 7 0,13-4 0,-13 4 0,12 0 0,-12 0 0,13-3 0,-13 3 0,14 0 0,-14 0 0,17 5 0,-17-5 0,16 5 0,-16-5 0,15 9 0,-15-9 0,16 10 1,-16-10-1,14 11 0,-14-11 0,12 12 0,-12-12 0,13 14 1,-13-14-1,12 17 0,-12-17 0,10 16 0,-4-7 1,-2 2-1,-4-11 0,10 14 0,-10-14 0,9 16 1,-9-16-1,8 14 0,-8-14 0,7 15 1,-7-15-1,5 15 0,-5-15 0,5 14 1,-5-14-1,3 13 0,-3-13 1,0 13-1,0-13 1,3 15-1,-3-15 1,0 16-1,0-16 1,-4 16-1,4-16 0,-5 17 1,2-8-1,-1 0 0,0 2 0,-1-1 1,0 0-1,0 1 0,0 0 0,0-2 0,5-9 0,-11 17 0,11-17 0,-7 14 0,7-14 0,-8 12 1,8-12-1,-7 9 0,7-9 0,0 0 0,-10 11 1,10-11-1,0 0 0,-10 10-5,10-10-28,0 14-6,-3-3 2,-2 2-4</inkml:trace>
  <inkml:trace contextRef="#ctx0" brushRef="#br0" timeOffset="2436">2376 1349 10,'-9'5'12,"9"-5"-4,-4 10-2,4-10-3,-6 13-1,6-13-1,-7 16 1,7-16 1,-8 18 1,8-18-2,-9 18 2,9-18 1,-9 19-2,9-19 2,-9 18-2,9-18 1,-11 19 0,11-19 1,-13 17-3,6-8 2,0 2-2,-2-2 0,1 1 0,-1 0 0,1 2-1,-2-2 2,1 0-2,0 1 1,-1 1 0,1-1 0,0 0-1,-1 0 1,0 1-1,1-2 1,0 1-1,0 0 2,0-2-2,0 1 1,2-1 1,-3-1-2,10-8 0,-15 15 0,15-15 0,-15 16 0,9-7-1,6-9 1,-16 19-1,8-9 1,-2 3-1,1-1 1,0-1 0,2 1-1,-2 0 1,0-1-1,1-1 1,-1 1-1,1-2 1,0 1 0,1-1-1,0 0 1,0 1-1,7-10 1,-14 17-1,14-17 0,-13 14 1,13-14-1,-12 15 0,12-15 0,-11 13 0,11-13 0,-9 15 0,9-15 0,-11 15 0,11-15 0,-9 15 2,4-5-4,5-10 4,-9 17-2,3-8 0,1 1 0,5-10 0,-10 20 0,6-11 0,-2 2 0,1-1-2,1 2 4,0-1-2,0 2 0,0-1 0,1-1 2,-3 1-2,3-1 1,-1 0-1,0 0 0,0-2 0,0 1 0,4-10 0,-7 16 0,7-16 0,-5 14 0,5-14 0,-5 12 0,5-12 0,-3 15 0,3-15 0,-3 14-1,3-14 1,0 15 0,0-15 0,0 15-2,0-15 2,0 14-2,0-14 2,0 13-1,0-13 1,3 12 0,-3-12 0,3 10-1,-3-10 1,7 9 0,-7-9 0,6 9-1,-6-9 1,0 0 0,12 11 0,-12-11 0,0 0 0,0 0 0,10 9 0,-10-9 0,0 0 1,0 0-2,0 0 1,10 4 1,-10-4-1,0 0 0,0 0 0,12 5 0,-12-5 0,0 0 0,0 0 0,12 0 0,-12 0 0,0 0 0,10 0 0,-10 0 0,0 0 0,12 0 0,-12 0 0,9-5 1,-9 5-1,12-3 0,-12 3 0,13-5 0,-13 5 0,13-5 0,-13 5 0,16-9 0,-16 9 0,17-12 1,-8 4-1,-9 8 2,17-19-2,-7 7 2,1 1-2,-1-2 0,-1 1 1,1 0-1,1-1 0,-2 2 0,1 0 0,0 1 0,0-2 0,1 0 1,-1-1-1,2 0 0,0-1 0,2 0 0,0-1 0,-2-1-1,1-1 1,0 3 0,-2 0 0,-1 0 0,0 1 0,0 1 0,-1 1 0,0 1 1,2-2-1,-1 0 0,0-1 0,0 0 1,1-1-1,-2 0 0,1-1 0,-1 1 0,1 0 0,-1 0 0,0 1 0,0 1 1,-2 1-1,1 0 0,-1-1 0,-1 1 0,1 0 0,0-1 1,0-1-1,1 1 0,-2 1 0,3-1 1,0 1-1,0 0 0,0-1 0,-1 0 0,1 0 0,-1 0 1,1-1-1,-2 0 0,0 1 0,1 0 0,-2 0 0,1 1 1,-1 0-1,0 1 0,0-1 0,0 0 1,-1 1-1,0-2 0,1 1 1,-2 0 0,1 0-1,-1 0 1,0-1 0,-1 3-1,0-1 1,-3 1-1,0 9 1,6-16-1,-6 16 1,3-13-1,-3 13 0,3-14 1,-3 14-1,0-13 1,0 13-1,3-13 1,-3 13 0,0-13 0,0 13 0,0-11 0,0 11 1,0-11-1,0 11 0,-7-9 1,7 9-1,-11-9 0,11 9 1,-16-8-1,6 4 0,-1 0-1,-2 1 1,-2 3-1,-2 0 0,-4 0 0,2 3 1,-3 3-1,1 1-1,0 10-8,-3 2-27,3 7-3,0 4 0,1 6-4</inkml:trace>
  <inkml:trace contextRef="#ctx0" brushRef="#br0" timeOffset="5760">2085 2308 1,'-10'10'3,"10"-10"1,0 0-2,0 0 1,-10 12-1,10-12-1,-9 13 1,9-13 0,-8 15 0,8-15 0,-8 15 1,8-15 0,-9 18 0,4-8-1,1 0 1,4-10 0,-8 18 0,4-7 0,4-11 1,-6 17-1,6-17 0,-7 15 0,7-15-1,-6 13 0,6-13-1,-4 15 2,4-15-1,-4 16-1,4-16 1,0 16-1,0-16 1,-4 15-1,4-15 1,0 16-2,0-16 1,0 13-1,0-13 1,7 14-1,-7-14 2,5 12-2,-5-12 1,7 12 0,-7-12-1,8 10 1,-8-10 0,0 0 0,10 13 1,-10-13-2,0 0 1,7 11-1,-7-11 0,0 0 1,9 9-1,-9-9 0,0 0 0,10 6 0,-10-6 1,0 0-1,12 5 0,-12-5 1,0 0-1,14 3 1,-14-3-1,10 0 1,-10 0-1,12 0 1,-12 0-1,11 0 1,-11 0 0,14 0-1,-14 0 1,14-4 2,-14 4-2,15-6 0,-15 6 0,17-8 0,-17 8 1,16-10-2,-16 10 1,17-13 0,-8 7-1,-9 6 1,18-17 0,-10 8 0,0-2-1,1 0 1,0-1-1,-1 1 1,2-3-1,-2 1 0,1-2 1,0 2-1,0-1 0,1-1 0,1 1 1,-1 1-1,0-2 0,1 2 0,1 0 1,-1-2-1,1-1 0,0 2 2,0-2-2,1-2 0,0 1 1,-1 0-1,1-1 0,-1 0 2,2 1-2,-3 1 0,1-1 0,-1 2-2,0-3 2,1 1 0,-1 1 0,0 0 0,0 1 0,0 0-1,0 1 2,-1 0-1,-1 4 0,1 2 0,-10 8 0,16-17 0,-16 17 0,15-12 2,-15 12-2,14-13 0,-14 13 0,11-11 0,-11 11 1,12-13-1,-12 13 0,9-11 0,-9 11 2,12-12-2,-12 12 0,10-14 1,-10 14-1,12-12 1,-12 12-1,10-15 0,-10 15 1,12-14-1,-12 14 1,12-15-1,-12 15 1,10-15 0,-10 15-1,9-15 1,-9 15 0,9-17-1,-9 17 1,9-15-1,-9 15 1,8-17-1,-8 17 1,9-14 0,-9 14-1,9-13 1,-9 13 0,9-13-1,-9 13 1,9-16 0,-5 7 1,1-1 0,-2 1-1,1-1 1,-1 1-1,-3-2 0,0 11 0,7-17 1,-7 17-1,3-15 1,-3 15 0,0-13-1,0 13 1,0-12 0,0 12-1,0-11 0,0 11 1,-7-13-1,7 13 0,-7-11 1,7 11-1,-9-12 0,9 12 0,-13-11 0,13 11 0,-17-11 1,8 6-1,-1 0 0,-2 0-1,-1 0 1,-2 1 0,1 1-1,-1 0 1,-2 3-1,-2 0 0,0 0 0,-2 7 1,-1 3-2,-1-1-3,2 10-19,-4-3-16,0 4 0,0 1-2</inkml:trace>
  <inkml:trace contextRef="#ctx0" brushRef="#br0" timeOffset="8076">2344 2497 7,'0'0'12,"-8"12"0,8-12-4,-4 9-3,4-9-1,-5 17-1,5-6-2,-5 1 0,5 2 2,-4 1-2,4 1 0,-5 0 2,5 0-2,-5 1 1,5-2-1,-3-1 2,3 0-2,0-1 0,0 0 1,0-2-1,0 1 0,0-2 1,0 0-1,3 0 1,-3 0-1,0-10 0,7 16 1,-7-16-1,7 13-1,-7-13 1,8 11 0,-8-11 0,11 8 0,-11-8 1,10 6-1,-10-6 0,12 5 0,-12-5 1,14 3-1,-14-3 1,14 0 0,-14 0 1,17-4-1,-17 4 2,18-8-2,-18 8 1,18-14 0,-11 4-1,5 0 1,-3-2-1,0-1 1,1-2-2,0 2 0,1-2-1,-1 2 1,2-2-1,-2 2 0,3 0 0,-2-1 1,2 0-1,-1 0 0,1 0 0,-1 0 1,1-1-1,0 0 0,1 0 1,-2-2-1,0 1 0,-1-2 1,2 2-1,-1-1 0,0 0 0,2 2 0,-3 1 0,2 0 0,1 0 0,-1 1 0,-1 0 1,1-1-1,-1 1 0,0-1 0,0 0 0,1 1 1,-3-2-1,1 2 0,-1 0 0,0 1 0,-1 1 0,-1 0 0,0 2 0,-8 9 0,14-16 1,-14 16-1,13-16 0,-13 16 0,13-15-1,-13 15 1,12-15-1,-12 15 1,13-17 0,-7 8 0,0 0-1,0-2 2,0 1-1,0 0 0,0-2 0,0 3 0,1-2 1,-1 2-1,-6 9 1,13-16 0,-7 7-1,-6 9 1,13-17 0,-13 17 0,12-15 0,-12 15 0,9-15 1,-9 15 0,9-15-1,-9 15 0,6-14 1,-6 14-1,5-16 0,-5 16 0,5-16 0,-5 16 0,4-18 0,-4 9 0,0 9 0,5-17 0,-5 17 1,0-14-1,0 14 0,0-14 0,0 14 0,0-10 0,0 10 1,0-11-1,0 11 0,-5-12 0,5 12 0,-5-12 0,5 12 0,-8-13 0,8 13 0,-9-14 0,9 14 1,-15-9-1,5 4 0,1 1-1,-3-2 1,-1 3 0,-1 0 0,-3 0-1,1 3 1,-2 0-1,-1 0-2,-3 4-9,3 12-25,-2 5-4,-2 7 0,-2 7-4</inkml:trace>
  <inkml:trace contextRef="#ctx0" brushRef="#br0" timeOffset="10031">2652 2651 4,'-5'11'9,"5"-11"-3,-5 17 1,0-8-2,2 2-1,-1 2-1,4-1 0,-6 2-1,6-1 0,-3 0 0,3 2-1,0-2 0,0 0 1,3-3-1,-3 2-1,4-2 2,-1-1 0,0 1-1,-3-10 0,6 14 1,-6-14-1,8 15 0,-8-15 1,8 12-1,-8-12 0,9 12 1,-9-12-1,10 13 0,-10-13 1,12 9-1,-12-9 1,14 7 0,-14-7 1,16 7 0,-16-7-1,15 3 0,-15-3 1,16 0 0,-16 0-1,15 0 0,-6 0 1,-9 0 0,20-5-1,-11 1 0,3 1 1,-2-2-1,1 0-1,-1 0-1,2 0 1,-2-2 0,2 0-1,-3 0 1,2-2 0,1 1-1,-1-1 1,0 0 0,1-1-1,-2 0 2,1 1-1,-1-1-1,0 0 2,-2 1-1,2-1-1,-1-2 2,1 1-2,1-2 1,-2 1-1,2-1 0,1 0 0,-1-1 1,0 2-1,1-1 0,0-1 1,-3 1-1,1-2 1,-1 0-1,0-2 0,-1 2 1,0-2-1,-1-1 0,2 2 0,-2-1 1,0 0-1,0-1 1,0 2-1,1 0 1,-2 1 0,1-2 0,-1 3 0,1-2 0,-1 3 0,0-2 0,-1 3 0,0-1 0,0 1 1,-1 1 0,1 1-1,-2-1 0,1 1 0,0 0-1,1-1 1,-2 1-1,1-1 1,1 1-1,-1 0 1,-1 1-1,1-1 1,-1 1-1,0 0 0,-3-1 1,5 1-1,-1 0 0,-1-3 0,-3 2 0,5-1 1,-2 1-1,-3 1 1,5 0-1,-5 9 1,5-16-1,-5 16 1,3-10-1,-3 10 1,4-10 0,-4 10-1,0-9 2,0 9-1,0-9 0,0 9 1,0-10 0,0 10-1,-7-10 1,7 10-1,-8-11 1,8 11-1,-13-12 1,13 12 0,-17-11-1,6 7 0,-1-1 0,-1 2 0,-2 3 0,0-4 0,-1 4-1,0 0 0,0 11-5,-5-2-28,6 7-6,-7 4-2,-3 2-3</inkml:trace>
  <inkml:trace contextRef="#ctx0" brushRef="#br0" timeOffset="12437">926 1615 2,'-12'0'13,"12"0"0,0 0-1,-11 5 0,11-5 0,0 0-3,0 0 1,-11 5-3,11-5-1,0 0-2,0 0 0,0 0-2,0 0-1,0 0 1,0 10-2,0-10 0,9 10-2,-9-10 2,16 17 0,-5-4 2,1 2-2,3-1 1,3 3 0,-2 0 1,3 0-1,3 0 0,3 2 1,-2-5-1,0 1 0,1-1 1,-2 0 1,-1-2-2,-2 0 2,-6-4-2,-1 1 1,-12-9 0,14 12 1,-14-12-1,0 0 1,0 0-2,0 0-3,0 0-9,0 0-23,-10-6 1,6-4-3</inkml:trace>
  <inkml:trace contextRef="#ctx0" brushRef="#br0" timeOffset="13196">933 1603 6,'0'0'12,"0"-12"0,4-2-1,1-4 0,1-7 0,2-4-1,0-6-2,2 0-2,0-3-1,0 3-2,-2 1-1,2 3-1,-3 3 1,0 6-1,-1 2 1,-2 4-1,-1 4 0,1 3 1,-4 9 0,3-12-1,-3 12 0,0 0 0,0 0 0,0 0 0,0 0 0,0 0 0,0 0 0,0 0 1,0 0 1,0 0 0,0 0 1,0 0-1,0 0 0,0 0-1,0 0 0,0 0 0,0 0-1,0 0 2,0 0-1,-7-9-1,7 9 0,0 0 0,-10-10 0,10 10 0,-12-13 0,12 13 0,-13-15 0,3 6-1,0-4 1,-3-1-1,-1-3 1,-3-2-1,-2-4 0,-3-3 1,0-3-1,-5-1 0,2-1 1,0-2-1,-2-1-1,-1 1 2,1 3-2,1-1 2,0 2-1,1-2 0,-2-2 0,2 1 0,0-3 0,0 0 0,0-2 1,-2-1-1,2-1 0,2 2 0,-1 1 0,2 2 1,-2 3-1,3 2 0,1 2 0,-1 3 0,2 2 1,0-1-2,1 2 1,-1 0 0,1 2 0,2 1 0,1 2-1,3 0 1,1 2-1,1 4 2,2 1-1,8 9 0,-10-14-1,10 14 1,-8-11 0,8 11-1,-4-9 1,4 9 0,0 0-1,0 0 0,0 0 0,-3-9-1,3 9 1,0 0 0,0 0-1,12 0 1,-12 0 0,11 0-1,-11 0 2,18 0-2,-6 3 2,0-1 0,1 3 0,3 0 0,1 2 0,0 3 0,3 1 0,2 3 0,1 4 2,1 3-2,3 0 2,3 2-2,-1 1 1,1 2-1,1-1 0,0 3 1,2-3-1,-2 2 1,0 2-1,0 0 0,1-1 1,2 1-1,-1-1 0,1-1 0,-1 0 0,-1-2 1,-2-3-1,1 0 1,-3-2-1,-1-2 0,-2-1 1,-1-2-1,0-2 0,1 0 1,-2-1-1,-1-1 1,2 0-1,-3 1 1,1-1-1,0-1 1,-4 0-1,1-1 0,0-1 0,-1 0 1,1-1-1,-2 1 0,1-2 0,1 1 0,-1 2 1,-2-1-1,2 1 1,-2 1-1,1-3 1,0 1-1,-4-2 0,2 1 0,0-2 0,0 0 0,-2-1 0,-1-1 0,0 2 0,1-1 1,-3 3-1,3-2 0,-1 2 0,0 1 0,-1 0 0,2 0 1,-3 0-1,2 0 0,-3 1 0,-9-9 0,16 14 0,-16-14 0,13 13 1,-13-13-1,11 9 0,-11-9 0,0 0 1,10 7-1,-10-7 1,0 0-1,0 0 1,0 0 0,0 0 0,0 0 0,0 0-1,0 0 1,0 0 0,0 0 0,0 0-1,0 0 1,0 0-1,0 0 1,0 0-1,0 0 1,0 0-1,0 0 0,0 0 0,0 0 0,0 0 0,0 0 0,0 0 0,-9 8 0,9-8 0,-5 16 0,1-4 0,1 4 0,-1 5-1,-2 2 1,1 6 0,0 2 0,0 3 0,-1 2 0,0-2 0,-1 5 0,1-3 0,1-3 0,0-3-1,-1-5 1,3-7 0,3-3 0,-5-5 0,5-10 0,0 0 0,0 0 1,0 0-3,0 0-9,-4-10-23,4 10-5,0-20 0,0 6-3</inkml:trace>
  <inkml:trace contextRef="#ctx0" brushRef="#br0" timeOffset="16640">3066 2911 4,'-10'0'11,"10"0"-2,0 0 2,0 0-5,0 0-2,0 0 3,0 0-5,0 0 2,0 0-2,9 10-1,-9-10 1,10 7 0,-10-7 2,12 9-2,-12-9 2,16 12 0,-16-12 1,15 14-1,-15-14 0,15 18-1,-8-8 0,2 1 0,-1 0 0,1 0-1,-1-1-1,1-1 1,-9-9-1,16 17 0,-16-17-1,12 11 1,-12-11 0,0 0 0,0 0 0,10 10 0,-10-10 1,0 0 1,0 0 0,0 0 0,0 0-1,0 0 1,0 0-1,0 0 0,0 0-1,0 0 1,0 0-1,0 0 1,0 0-2,0 0 1,0 0 1,0 0-2,0 0 0,-10 0 0,10 0 0,0 0 0,0 0 0,-10 8 0,10-8 0,-7 11 0,3 0 0,0-1 2,0 4-2,-2 0 0,1 3 0,0 0 0,0 1 0,0 0 0,0-4 0,0-1 0,1-1 0,4-12 0,-4 14 0,4-14-2,0 0 2,0 0 0,0 0-2,0 0 1,0 0 0,0 0 0,0 0 0,0 0 0,0 0 0,0 0 0,7 9 0,-7-9 1,11 4 0,-11-4 0,14 7 0,-4-3 0,0-1 1,1 1-1,1 1 0,0-1 0,2 0-1,2 0 2,2 0-1,-1 0 0,2 1 0,0 0 0,4 2 1,0-2-1,0 3 1,2-2-2,-1 3 2,2-2-1,-1 0 0,3 3 0,-2-2 0,0 0 0,-1-2 0,0 2 1,2-1 0,-1 1 0,0-2-1,-1-1 1,0 1 0,0 1 1,0-2 0,0 1-2,-2 0 1,-2-1-1,3 1 0,-3 0 0,-2-1 1,3 1-1,-5-1 0,1 2 0,0 1 1,1 0-1,-3 1 1,1 0-1,0 0 1,-3 1-1,-1 0 1,0-2-1,-2 1 0,0-1 0,-2 0 0,-9-8 1,15 14-1,-15-14 0,15 15 1,-15-15-1,11 16 0,-11-16 1,12 18-1,-7-9 0,0 0 0,0 0 0,-5-9 0,9 16 1,-9-16-2,10 12 1,-10-12 0,13 14 0,-13-14 0,14 13 0,-7-4 0,-7-9 0,13 14 0,-13-14 0,14 14 0,-14-14 0,14 11 0,-14-11 0,15 10 1,-15-10-1,18 13 1,-8-7-1,-1 0 1,0 0 0,-9-6-1,17 13 0,-17-13 0,15 10 0,-15-10 0,14 9 0,-14-9 0,12 5 0,-12-5 0,10 3 0,-10-3 0,0 0 0,9 3 1,-9-3-1,0 0 0,0 0 1,0 0-1,0 0 1,0 0 0,0 0 0,0 0 0,0 0-1,0 0 1,0 0 0,0 0 0,0 0-1,0 0 0,0 0-2,0 0-4,-17-14-17,8 3-15,-1-3 0,-6-8-5</inkml:trace>
  <inkml:trace contextRef="#ctx0" brushRef="#br0" timeOffset="18971">3782 2992 1,'0'0'13,"-11"-4"-1,11 4 0,0 0-2,0 0 0,0 0-2,0 0 0,0 0-2,0 0-1,0 0 0,0 0-2,0 9 0,0-9-2,8 16 0,0-6 1,1 5-1,2 1 2,2 4-1,1 1-1,4 6 2,1 1-1,3 5 0,2 1 0,2 2-1,3 4 1,3 0-2,1 0 2,1 1-2,-1-1 1,1 0-1,0-1 0,-3-1 0,-3-2 0,0 0 0,-2-4 2,0-2-1,-2 0-1,-1-5 2,-3-2-1,0-2 0,-3-5 0,-1-2 0,-5-4 0,-11-10 0,13 13 0,-13-13 1,0 0-1,5 12 1,-5-12-1,0 0 0,-4 9-5,4-9-11,-11-8-19,11 8-1,-16-20-2</inkml:trace>
  <inkml:trace contextRef="#ctx0" brushRef="#br0" timeOffset="20024">3730 3037 3,'0'0'14,"0"0"0,0 0-3,0 0-1,-10 8-1,10-8-2,0 0-4,0 0 0,0 0-2,0 0-1,0 0 0,0 0 0,0 0 0,0 0 0,0 0 0,0 0 1,10-4 0,-10 4-1,0 0 2,9-7 0,-9 7-2,0 0 3,11-9-2,-11 9 0,0 0 0,15-11 0,-15 11 1,8-12-1,-8 12 0,9-15-1,-1 6 1,-8 9-1,16-17 0,-6 10 0,2-1 1,0 0-1,1 1 0,-2 0 0,2 1 1,-4-1 0,1 1 0,-10 6 0,13-10 0,-13 10 1,8-10 0,-8 10-1,0 0 0,6-10 0,-6 10-1,0 0 1,0 0 1,4-9-2,-4 9 1,0 0 0,0 0 0,0 0-1,0 0 1,0 0 0,0 0 0,0 0 0,0 0 0,0 0 0,0 0 0,0 0 1,0 0-2,0 0 1,0 0-1,0 0 2,0 0-2,0 0 1,0 0-1,0 0 0,0 0 0,0 0-1,0 0 1,0 0-2,0 0 2,0 0-1,0 0-1,0 0 2,6-9 0,-6 9-1,0 0 1,0 0-1,11-7 1,-11 7 0,0 0 0,9-3 0,-9 3 1,0 0-1,0 0 1,0 0-1,0 0 2,0 0-1,0 0 2,0 0-1,0 0 0,0 0 0,0 0 0,0 0 0,0 0 0,0 0-1,0 0 1,-12-7-1,12 7 0,-17-5-1,7 2 1,-1 0 1,-1-1-2,-1-1 2,-3 0-1,1-1-1,-3 0 1,1-1 0,-3-1-1,-1 0 1,-2 0-1,1-3 1,0 1-1,-2-1 1,-1-2-1,0 0 1,0-2-1,1 1 0,-1 0 0,0-1 0,-1 2 1,2-1-1,-1 3 1,2-1 0,0 2-1,3 1 0,-1 0 1,2 1-1,3 1 0,1 1 0,2-1 0,1 3 0,2-1 0,10 5 0,-12-6 0,12 6 0,0 0 0,0 0 0,-9-5 0,9 5 0,0 0 0,0 0 0,0 0 1,0 0-2,0 0 1,0 0 0,0 0 0,0 0 0,0 0-1,0 0-2,0 0-9,0 0-23,10 0 0,0-7-1,-4-2 0</inkml:trace>
  <inkml:trace contextRef="#ctx0" brushRef="#br0" timeOffset="23520">3134 3345 2,'0'0'11,"-13"9"-2,13-9 2,0 0-4,0 0 0,0 0-1,-3 10-1,3-10-2,5 9-2,-5-9-1,15 18-1,-1-5 1,5 2-1,8 2 2,3 1-2,8 1 2,4-1-1,6 0 1,0-1 0,3-2 0,-1-1 0,-2-2 2,0 0-2,-6 2 0,-2-1 1,-4 1-1,-5 1 1,-3 1 0,-6-3 1,-4-1 0,-6-2 0,-12-10 1,13 11-2,-13-11 1,0 0-1,-13-8 0,2 2 0,-6-6 1,-4 1-3,-6-6 0,-4 2 0,-4-5 1,-6 1-1,-4-3 0,-2 0 0,-2-1 0,1 3 0,3-2 0,3 3 0,3 0 0,8 1 1,5 5-1,6 0 1,4 5-1,5 0 2,11 8-5,-12-8 2,12 8-1,0 0-3,16 9 3,0 0-1,9 3 1,5 4-1,11 4 3,8 3 0,4 4 2,4 1-1,4 0 0,-2 0 1,-3 0-1,-2-2 0,-9-3 0,-5-3 0,-7-5 0,-6-1 3,-9-6-2,-6 0 2,-12-8-1,0 0 0,-9 0-1,-6-8 2,-9-3-1,-5-3-2,-9-5-1,-5-2 0,-6-3 0,-6 0 0,-4-2 2,0 3-2,-1 0 0,4 4 0,6 2 0,5 3 0,8 3 0,9 2-2,9 3 1,6 2-2,13 4 0,0 0 1,12 0-1,9 7 1,12 5 0,9 2 0,10 5 1,7 4 1,8 4 0,4 1 1,2 2-1,-1 1 0,-1-2 0,-7-1 2,-2-2-2,-6-4 1,-8-4-1,-9-2 0,-8-4 1,-7-5 1,-12-7 0,-12 0 0,0-8 2,-12-3-1,-10-8 0,-9-3-1,-10-6-1,-7-5 0,-8 1 0,-1-3-1,-3 3 0,2 4 0,3 2 0,10 6 0,6 4-1,8 5 1,12 5-2,4 2 0,15 4-1,0 0 1,6 9-1,12 2 1,9 7 1,8 3 1,11 10 0,8 5 1,10 2 0,4 3 0,2 1 1,0-1-1,-4-3-1,-4-4 2,-9-7-2,-8-3 1,-7-7 2,-12-3-1,-9-8 0,-7-2 1,-10-4-1,-6-12 0,-10-3 0,-8-5 0,-10-6-2,-8-7 0,-9-8 2,-5-2-2,0-1 2,1 1-2,3 4 0,6 6 0,9 3 0,7 8 0,12 10-4,8 3 3,10 9 0,0 0-1,21 15 1,2 1 0,10 8-1,7 6 1,12 9 1,6 2 0,4 4-1,-1 2 1,0-3 1,-4-3-1,-7-6 1,-6-4 0,-10-6 0,-8-7 0,-6-5 1,-7-5-1,-13-8 0,0 0 0,0-9 1,-10-5-2,-6-4 0,-5-5 0,-4-5 0,-4-2 0,-4 0 0,-1 0 0,3 3-2,2 2 2,4 5 0,3 5 0,8 6-1,4 2-1,10 7 1,0 0 0,18 14 0,1 1-1,6 5 1,6 5 1,4 3 1,4 2 0,-2-1-1,-2-1 1,-5-5-1,-4-3 1,-7-6 1,-5-6-1,-14-8 0,0 0 0,0 0 1,0 0 1,-11-10-3,-1 1-6,4 0-20,-1-1-10,-5-8-1,5 4 0</inkml:trace>
  <inkml:trace contextRef="#ctx0" brushRef="#br0" timeOffset="28799">234 310 3,'-15'-19'13,"0"4"-1,15 15 1,-12-9-1,12 9-1,0 0-3,0 0-1,0 0-2,5 21-2,8 1 0,5 7-3,5 8 1,8 11-1,7 10 0,4 10 1,5 5-1,0 3 1,2 1-1,-2-4 0,-1-3 0,-6-12 1,-6-9-2,-6-12 1,-6-11 0,-6-9 1,-5-6 0,-11-11 1,0 0 0,0-20 2,-6 0-2,-8-9 2,-3-4-2,-6-12 0,-5-8-1,-4-9 0,-6-6 0,-5-8-1,0-4 1,-3-3 0,2 0 0,0 3-1,1 6 0,4 9 2,4 10-1,7 9 1,2 13-1,4 8 2,5 10-1,3 4-1,5 7 0,9 4 0,-3 16 0,11 5-1,7 11 0,6 14 0,8 9-1,7 13 0,10 12 1,5 6 0,7 7 0,5 3 0,2 0 0,3-6 0,-3-4 0,-2-10 1,-7-9-2,-7-15 1,-9-10 1,-11-12-1,-6-11 1,-10-8 0,-13-11-1,0 0 1,-5-18 0,-11-4 0,-7-9 0,-7-11-1,-10-10 1,-5-11-1,-6-7 0,-3-6 1,-2-5-1,0 2 0,5 4 1,3 7-1,6 11 1,8 11-1,6 10 2,6 12-2,8 9 0,14 15 0,0 0-2,0 25 2,11 3-1,13 12 0,7 10 0,9 12 1,7 10 0,6 3 0,2 0 0,4-1 0,-3-5 0,-4-7 0,-5-7-1,-8-12 1,-7-11 0,-6-7 1,-8-7-1,-5-7 0,-13-11 1,10 6-1,-10-6 0,-10-20 1,-3 0-1,-5-8 1,-4-8-1,-8-9 0,-6-9 0,-3-4 0,-1 1 0,1 1 0,3 8 2,5 8-2,7 8 2,7 13-4,17 19 4,0 0-2,6 29 0,14 4 0,7 10-2,10 12 2,4 4-2,5 3 4,1-1-4,-4-6 2,-2-7 0,-7-8 0,-6-11 0,-7-10-1,-8-6 2,-13-13-1,12 6 0,-12-6 0,-5-23 2,-5 3-2,-2-7 2,-4-3-1,-3-4-1,-2 1 1,1 1-1,1 7 1,2 4-1,5 6 0,12 15 0,-9 0 0,12 14 0,5 5 0,4 4-1,0 4 1,2 1 0,1 1 0,0-2 0,-5-5 0,-1-5 1,-3-5-1,0-2 1,-6-10-1,3 9 1,-3-9 0,0 0-1,-11 0 1,2-5-1,-2-1 0,-5-1 0,-4-1 0,-2-2 0,-1-1 0,0 1 0,0 0 0,4 1 0,2 3 0,4 1-1,13 5 0,-10 0 0,10 0 0,16 18 0,0-3 0,5 3 0,4 2-1,2 2 2,-1 0 0,-1-1 0,-3-5 0,-3-3 0,-7-3 2,-1-4-2,-11-6 1,0 0-1,0 0 1,0-9 0,-6-3-1,-4-2 0,-2-6-2,-7-10-6,2-3-8,-8-11-18,-4-10 0,-4-4-4</inkml:trace>
  <inkml:trace contextRef="#ctx0" brushRef="#br0" timeOffset="35617">146 82 1,'0'0'6,"0"0"-1,0 0-1,0 0-2,0 0 3,0 0-1,0 0 0,0 0 0,0 0 0,0 0 0,-10 0 0,10 0 1,0 0-1,-10 7 0,10-7-1,-12 5 0,3-1 0,9-4-1,-20 12 0,11-4 0,-3 0-1,1 1 0,1-2 1,0 2-1,10-9-1,-15 14 1,15-14-1,-9 9 0,9-9-1,0 0 1,0 0-3,-10 8 2,10-8-1,0 0 0,0 0 0,0 0 1,0 0-2,0 0 2,12 3 0,-12-3 1,0 0 0,11 5 0,-11-5 0,9 6 0,-9-6 0,11 12 1,-5-1-1,2-1 0,1 4 0,2 3 0,2 3 0,3 1 0,2 3 0,0 2 0,2 0 1,-2-2-1,1-1 0,-1-1 2,-4-3-2,0-5 0,-5 0 0,-9-14 0,14 12 0,-14-12 1,0 0 1,9 8 0,-9-8 0,0 0 2,0-10-2,0 10 1,-9-18 0,4 3-2,-3-5 1,-2-2-1,-2-5 0,-4-1-1,1-5 1,-3 1-1,1 3 1,0 0-1,1 3 0,2 4 0,2 5 0,4 4-1,8 13 0,-10-14 0,10 14 0,0 0-2,0 0 2,0 0 0,16 0 0,-6 7 0,4 2 1,0 4-2,4 4 2,0 3 0,2 3 0,1-1 0,-3 2 0,1-2 2,-5-1-2,0-5 1,-5-1-1,0-5 2,-9-10-1,7 11 2,-7-11-1,0 0 0,0 0 0,-12-6-1,3-1 0,-2-1 0,-3-3-1,-5-1 0,1-4 1,-5 0-1,1-2 0,-3 0 0,3 1 0,1 1 0,2 3 0,5 2-1,3 2-1,11 9 0,-9-8 0,9 8 0,10 6-1,2 1 1,6 5 0,1 0 1,5 4 1,1 0 0,0 2 1,-3-3 0,-2 0 0,-2-3 0,-4 0 0,-3-4-3,-11-8-23,19 17-2,-19-17-1</inkml:trace>
  <inkml:trace contextRef="#ctx0" brushRef="#br0" timeOffset="37407">904 1623 4,'-7'0'9,"7"0"-3,0 0 1,0 0-2,-10 9 0,10-9-2,-7 10-1,7-10 0,-10 12 2,10-12-2,-12 17 2,3-8 0,1 0-1,-1 1 0,-1-1 0,-1 1 1,1-3-1,10-7-1,-18 13 2,18-13-2,-14 8 0,14-8-1,0 0-1,-9 6 0,9-6-1,0 0-1,0 0 1,0 0 0,0 0-1,0 0 1,0 0 1,0 0 0,0 0 0,0 0 0,11 0 0,-11 0 0,0 0-1,0 0 1,0 0 0,11 3 0,-11-3 0,0 0 0,0 0 1,0 0-1,0 0 0,0 0 0,11 0-1,-11 0 1,0 0 0,11 12 0,-11-12-1,21 17 1,-6-5 0,4 3 0,2 4 0,2-1 0,1 4 0,1 0 0,2-1 0,-2 2 0,0-2 0,-1-1 1,-1-1-1,-2-1 0,-4-3 0,-2-2 1,-5-3-1,1-3 1,-11-7 2,7 10 0,-7-10 0,0 0 2,-4-12-2,-6 6 1,1-5-1,-6-2 1,-3-4 0,-4-3-3,-4-3-1,-3-3 1,-3-3-1,0-3 0,-1 0 1,1-1-1,4 2 0,1 3 0,5 3 0,5 6-1,4 4 1,5 5 0,8 10-2,-8-12 0,8 12 1,0 0 0,12 11-1,1 0 0,5 5 1,6 2 0,4 6 1,5 3 0,6 1 0,-4-1 0,1-3-1,-3-3 1,-6-3 1,-2-2-1,-6-7 0,-4-3 0,-15-6 1,15 4 2,-15-4-2,0 0 1,-4-11 1,-5 0-1,-6-3 0,-1-4 0,-7-6-1,-2-3 0,-2-3-1,0-2 0,0 4 1,5 3-1,5 3 0,3 6 0,4 3 0,10 13 0,-10-7-1,10 7 0,6 9 0,4 3 0,4 3 0,4 4 0,7 5 1,5 3-1,1-1 1,0 2 0,1-4 0,-5-2 0,-2-5 0,-5-4 0,-6-5 0,-5-3 2,-9-5 0,0 0 0,0 0 0,0 0 1,-11-15 0,-3 2 0,-7-4-1,-1-2-1,-5 1 0,2-3-1,2 3 0,2 3 0,3 4-1,8 1 0,10 10 0,0 0 0,0 0 0,10 10-2,8 3 1,5 3 1,4 2 1,2 1 0,0 1 0,-1-1 0,-3-5 1,-3 0-1,-9-7 2,-3-2 1,-10-5-2,0 0 1,0 0 0,0 0-1,0 0 1,-20-3-1,5-5 0,-6-3-1,-5-2 0,-2-4 0,-3-1 0,-3-1 0,0 0 0,-1 0 0,2 2 0,4 2 0,3 4 1,4 1-1,3 3 0,6 1 0,1 3 0,12 3 1,-13 0-1,13 0 0,0 0 0,-10 0-1,10 0 1,0 0-1,0 0 0,0 0 0,0 0 0,0 0 0,0 0 0,0 0 0,0 10 0,0-10 0,0 0 0,0 0 1,14-4-1,-14 4-1,9-10 2,-9 10-1,12-16 1,-6 5 0,1-3 0,1-2-2,-1-2 2,0-1 0,1-2 0,-2 1 0,-1 1 2,1 0-2,-1 1 0,-1 3 1,-1 2-1,1 2 3,-4 11-3,3-13 2,-3 13 0,0 0 0,0-10-1,0 10 0,0 0 1,0 0-2,-7 13 1,4-3-1,-3 5 0,0 2-1,1 5 1,-3 3-1,2 3 1,-1-3 0,1 3 0,0-7 1,0-1-1,2-6 0,-1-4-1,5-10 0,-4 10 0,4-10-1,0 0 1,3-15-1,1 4 1,1-4-1,1-3 0,1-4 2,2-3 0,-2-3 0,2-2-1,0-2 1,1-3 0,0 2 1,-2 1-1,1 4 0,0 2 2,-2 6-2,-1 2 0,0 8 0,-6 10 1,7-12-1,-7 12 1,0 0 0,0 0 0,0 0-4,0 0-8,9 0-15,-9 0-7,10 0-1</inkml:trace>
  <inkml:trace contextRef="#ctx0" brushRef="#br0" timeOffset="40596">3157 3373 2,'0'0'11,"-12"5"-1,12-5-2,0 0-2,0 0-2,0 0-1,7 11-2,5-8-1,6 2-1,2 2 0,7-1 2,4 2-1,6 0 0,-3 0 1,3 1-1,-4 0 3,-2 0-2,-4-1 1,-5-2 0,-6 0 1,-5-2 1,-11-4-1,0 0 0,0 0 1,-9 0-1,-6-7 0,-9-2 0,-1-4 1,-5 0-3,0-1 1,0 1-2,4 1 2,1 1 0,7 2-1,5 4-1,13 5-1,-14-6-1,14 6 2,0 0-1,11 0 1,2 6 0,5 0-1,7 1 1,5 6 0,5-2 2,2 4-2,1 1 0,0-1 0,-2-1 0,-4 0 2,-5-5-1,-6-2 0,-7-3 1,-2-1 0,-12-3 0,0 0 0,0 0 1,-15-6-1,-2-1 0,-5 1 0,-2-1-2,-1 1 1,0 0-1,3 1 0,4 1-1,3 0-1,15 4 1,0 0 0,0 0-1,12 9 0,7-1 1,8 1 0,2 4 0,8 0 1,5 4 0,3-1 1,1 2-1,1 0 1,-1-1-1,-2-1 1,-2 2-1,-3-2 2,-8-2-2,-4-2 0,-7-3 1,-3-1 0,-17-8 0,12 5 0,-12-5 1,-11-8-1,-2-2 0,-5 1 0,-2-4-1,-6 1 1,0-2-1,-1 2 0,4 1 0,3 2 0,2 3-1,6 1 0,12 5 0,-12-5 0,12 5-2,11 0 2,4 8 0,5-1 0,6 6 1,2 2 0,8 2 0,1 4 1,1 1-1,-4-1 0,-3-4 0,-6-3-3,-3-4-4,-6-4-16,-16-6-9,14-16 0</inkml:trace>
  <inkml:trace contextRef="#ctx0" brushRef="#br0" timeOffset="42400">3905 2941 6,'0'0'8,"0"0"1,0 0 2,0 0-4,-6 9 1,3 3 0,-4 3-5,1 0-2,0 0 0,0 2 0,3-2 0,-1-2-1,1-3-1,3-10 0,0 9-1,0-9-1,0 0 0,0 0 1,10-11-1,-4 2 1,1 0 0,1-5 2,3 2 0,-2-2-1,0 0 2,-2 0-1,1 1 0,-3 2 2,-1 2 0,-4 9 3,3-9-1,-3 9 1,0 0-2,0 0 2,-12 10-1,6 0-2,-3 2 1,2 2-2,-2 3 1,1 2-2,0-2 1,2 1-1,0-5 0,1 0-1,5-13-2,-4 12 0,4-12 1,0 0 0,0 0-1,7-16 1,-2 7-1,0-6 2,1-1 1,2-1 0,1-2 0,-2 2 0,1-1 0,-1 4 0,0 0 0,0 4 1,-7 10 3,7-11-2,-7 11 1,0 0-1,0 0 2,-11 17-1,2-4-1,1 4 0,-3 2-2,1 1 0,-2 1 0,2 0 0,1-5 0,1-1 0,3-5-2,5-10 1,0 0-2,-11 0 1,11 0 0,0-21 0,0 7 0,-3-5 1,3 0 0,0 0 1,0 1 0,0 4 0,0 0 1,0 14 1,0-14 0,0 14 1,0 0-1,0 0 2,0 0-2,-9 15 1,6-3-2,-1-1-1,0 4 0,1-2 1,0 0-1,0-2 0,3-11-1,-5 14 0,5-14-1,0 0 0,0 0 1,0 0 0,0 0 0,0 0-1,0-13 1,5 4 0,-5-4-1,5 1-1,0-2-3,-1 1-6,2 0-7,5 4-10</inkml:trace>
  <inkml:trace contextRef="#ctx0" brushRef="#br0" timeOffset="44227">3245 2481 1,'0'0'5,"0"0"-2,0 0 1,0 0-1,0 0-1,0 0 0,0 0 0,0 0 0,0 0 0,0 0-2,0 0 1,0 0-1,0 0 0,0 0 1,0 0-1,0 0 0,0 0 0,0 0 0,0 0 0,0 0 0,0 0 0,0 0 0,0 0 2,0 0-2,0 0 0,0 0 1,0 0-1,0 0 0,0 0 2,0 0-2,0 0 1,0 0-1,0 0 0,0 0 0,0 0 0,0 0-1,11 13 1,-1-5-2,4 1 2,3 3 0,6 3 0,6 2-1,6 1-7,0-4-13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5:03:35.480"/>
    </inkml:context>
    <inkml:brush xml:id="br0">
      <inkml:brushProperty name="width" value="0.10583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97 206 8,'0'0'9,"0"0"0,0 0 0,0 0-4,0 0 0,-7 9-1,7-9 0,0 0-1,0 0-2,-5 9 2,5-9-1,0 0 0,0 0 0,0 0 2,-3 11 0,3-11-1,0 0 3,0 0-3,-6 9 1,6-9-1,0 0 0,0 0-1,-7 11-1,7-11 0,-4 10 0,4-10 1,-4 12-1,4-12 0,-5 13 0,5-13 0,-6 16 1,6-16-1,-6 16 1,6-16-2,-6 18 1,6-18 0,-4 18 0,4-9-1,-5 1 1,5 2 0,-3 0 0,3 1 0,-3 1-2,3-1 2,-3 2-1,3-1 2,-3 1-2,3-1 0,-4 0 0,4-1 1,0 0-1,-4 0 2,4 1-2,-3-1 1,3 1-1,0 0 2,-3-1-2,3 1 0,0-1 1,0 1-1,-3-1 0,3 1 1,0-1-1,3 0 0,-3 0 0,4-2 0,-1 2 0,0-3 0,1 0 1,1 1-1,1-1 0,-2 1 0,3 0 1,-1 2-1,0-2 0,2 1 1,-1 1-1,0-2 0,1 1 1,-1-2 0,0 2-1,1-2 1,1 2 0,-1-2 0,3 2 0,-4-2-1,4 2 1,-3 0 0,3-1-1,-4 0 1,2 0-1,-2 2 1,2-3 0,-2 3-1,1-2 2,0 0-2,0 0 2,-1 0-1,2 0 0,-9-11 0,16 18-1,-16-18 2,17 18-2,-17-18 1,17 17-1,-9-8 1,-8-9-1,17 17 0,-17-17 0,17 17 0,-7-9 0,-1 0 1,1 0-1,-1-1 0,0 0 0,1 1 1,0-2-1,-1 0 0,1 0 0,0 0 1,-1 0-1,2 0 0,-2 0 1,1 1-1,0-1 1,2 0-1,0 0 0,-2 2 0,2-1 1,-1-1-1,0 2 0,1-1 0,-2-1 0,2 1 0,-2 0 0,0-2 1,1 0-1,-1 0 0,0 0 0,0-1 0,-1 1 0,0-2 0,1 1 0,-1-4 0,0 4 0,-9-4 0,18 0 0,-18 0 0,17 0 1,-17 0-1,17 0 0,-17 0 0,16-6 0,-16 6 0,16-5 0,-6 1 1,1 1-1,0-1 0,-1 0 0,1 1 0,2-1 1,-1 1-1,0 0 0,-2-1 0,1 0 0,-1 1 0,0-1 0,1 1 1,-1-2-1,0 3 0,-1-1 0,0-1 0,1 0 0,-10 4 0,16-8 0,-16 8 1,16-10-1,-16 10 0,14-11 1,-14 11-1,12-16 1,-12 16-1,10-15 0,-4 5 1,-2 1-1,-4 9 0,11-18 0,-11 18 0,10-17 0,-10 17 0,11-18 1,-5 8-2,1 0 1,-3 0 0,3 0 0,-1 0-1,-1 0 2,1 1-2,1-3 0,0 0 2,1 0-2,-1-1 1,0-1-1,1 1 1,-1-1 0,2 0 0,-2 0-1,-1 1 1,3-1 0,-2 0 0,0-1 0,1 2 0,1-3 0,-2 2 0,1 1 0,1 0 0,-1 1 0,-1 2 0,0-2 0,0 2 1,1 0-1,-8 10 0,13-18 0,-6 9 0,-7 9 0,12-16 0,-12 16 0,12-12 0,-12 12 0,12-11 0,-12 11-1,11-9 1,-11 9 0,12-10 0,-12 10 0,13-13 0,-13 13 0,15-15 0,-6 5 1,-2 1-1,3-3 0,1 1 0,0-2 0,0 1 0,2 0 0,-1 0 0,1 0 1,0 0-1,1 1 0,-3 1 0,1 0 0,1-2 0,-1 2 0,0 0 0,0-1 0,0 2 0,-2-1 0,0 2 0,1-1 0,-1 2 0,-1 1-1,-9 6 1,17-14 0,-17 14 1,17-12 0,-17 12-1,17-13 1,-17 13-2,16-13 2,-16 13-1,16-12 0,-7 4 0,0 2-1,-9 6 1,17-16 0,-7 8 0,-10 8 0,17-18 0,-6 9 0,-2 1 0,1-2 0,2 1 0,-1 0 0,0 0 0,0 0 0,0-1 0,-1 1 0,0-1 0,1 0 0,-2 0 0,1-2 0,0 2 1,0-1-1,-1-1 0,2 1 0,-3 0 0,1 2 0,-1-2 0,-1 2 0,0-1 0,-7 10 0,12-15 0,-12 15 0,12-16 0,-6 7 0,1 0 0,-7 9 0,13-17 0,-7 8 0,0-2 0,-6 11 0,12-17 0,-12 17 0,10-16 1,-10 16-1,9-15 0,-9 15 0,11-13 0,-11 13 0,10-12 1,-10 12-1,0 0 0,9-10 0,-9 10 1,0 0 0,0 0-1,0 0 0,0 0-5,0 0-30,0 0-4,-8 10-1,8-10-1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3-12-12T09:51:34.75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848 1597 6,'0'-2'31,"0"2"1,0 0-12,0 0-2,0 0-1,0 0-5,0 0 2,0 0 6,0 0-2,0 0-4,0 0-4,0 0 2,0 0-1,0 0 1,0 0-3,0 0 3,0 0 0,0 0-7,0 0-3,-6 0 1,0 0 2,0 0 1,-4 4-3,0 3-1,-2 0 1,0 6-1,0 2-1,0 3 2,2 1 0,2-1 4,0 1-6,-1-1 1,1 2 3,-1-1-3,1 1 1,1 5-1,-1-1-1,1-2 2,2 2-2,3 3-1,-1-3 2,3 0-2,0-1 2,0 3 2,0-4-3,0 2 2,10 4 1,0-7-2,5-1-1,-3 4 0,3-4 1,-1-2-1,2 0-1,8-6-1,-4 4 2,2-5-1,2-4 1,1 2-1,0-5 2,-3-2-1,5 1 2,-3-3-3,2 0 0,-7 0 2,4 0 1,2 0-2,-1 0 3,4-6-3,-4-6 1,-2-3 2,0-5 0,0 0-3,1 0 3,-3-4-3,-3-1 1,-5 3-1,3 1 4,-1-5 1,-4 7-2,-2-1 3,-4 5-2,0-5 3,-4 2 0,2-2-4,-2 0-2,0-2 0,0 0 9,0 5-9,0 1 2,0 1-2,-12-5-1,0 0 1,-4 2-2,6 2 1,3 0-1,0 4 0,-1-4 0,1 4 1,0 3-1,1-2 1,-1 10-1,0-6-1,-1 0 2,3-2 1,-5 2-1,6 3 0,-2-1-1,4 1 1,-2 0 0,0 2 0,2 2 0,0 0 0,2 0 0,-2 0-1,2 0 0,0 0 0,0 0 0,0 0 1,0-3 0,0 3-1,0 0 0,0 0 0,0 0-1,0 0 1,0 0-1,0 0-1,0 0 0,0 0 0,0 0 0,0 0-2,0 0 0,0 0-2,0 0 0,0 0-4,0 0 1,0 0 3,0 0 6,0 0 1,2 9-1,10 7 0,3 1 0,2-4 0,-2 5 0,0 1 0,2 1-1,-2-3 2,8 1-1,-5 2 0,5 2-1,-6-2 1,8-2-1,-5-5 0,2 2 0,-5 3 0,3-7-4,-1 0-1,1-4 4,-2-3 0,-2 1 0,7-1-3,-6-1 2,3-3 2,-3 0-2,1 0 2,-2 0 2,8-3-1,-6-6 2,2 1-4,0-6 4,0-1-2,2-3 0,-2 1 0,-3-2 0,3 0 0,0-4 0,0 4 0,-4 1 0,4-2 1,-2-2-1,-1-1 0,-3-2 0,2-1 0,-2 1 0,-2 4 1,-2 3 2,-2-4 2,-4 4 0,0-4-2,-2-1-2,0-5 0,-2 2-1,0 3 2,0-3-2,0 4 3,0 5 1,0 0-1,0 3 3,-4-2-1,-6 1 0,-3 1-3,0 1 3,1 2 0,-2 2-3,-1 0-3,-3 4 0,-2-1 0,1 2 1,0-1 0,-3 3 0,-4 0 0,2 2-2,-3 0 3,5 0-2,-1 0 0,1 0 3,5 0-5,-1 0 1,2 0 2,3 6-3,0 1 1,1 2 1,-5 2-1,2 1 0,0-4 1,5 1 2,3-5-1,0 1 0,5-3 2,-2-2-4,4 0 1,0 0-2,0 0-2,0 0 0,0 0-2,0 0-4,0 0 2,0 0 1,0 0-2,0 0 7,0 0 4,13-7 1,2 1-1,2-4-1,3 0 0,-3-1 1,3-5-1,3 1 1,-1-1-2,0-4 2,0 0 1,0-2-2,0-4 0,0-1 1,1-4 1,-1 5-1,-2-3 1,2-2-1,0 0 0,2 0 2,-9 0-1,0 0-1,0 1 0,-1 0 4,-4 2-1,-4 12 1,0-1-4,-2-1 2,-2 2 2,0-5-2,-2 1-1,0-5 0,0 1 2,0-1-1,0 2-2,0 1 2,-10-5-2,-2 6 1,2 0 0,-2 2 3,-3 4-4,0 4 1,-2-5-3,-5 2 3,4-1-2,-2 2 3,-2 4-2,3 5-2,-1-3 1,1 0 1,1 1 2,-1 2-3,-1-1 0,2 3-3,2 2 2,0 0 1,2 0-1,-6 0-1,2 0 0,2 13 3,0 5-6,-1-3 7,3 5-2,1 0 0,-4 0 0,5-3 0,0 10-2,-4-5 2,6-2 0,-2 4-1,0-6 1,2 2 0,2 0-1,1 2 1,0 1-1,2-5 0,0-3-1,0 2 1,3 1-3,-3 2 3,5 0 0,0-6-2,0 6 0,0-7 1,0-2 0,0-2-1,0-2 1,0-4 0,0 0 1,0-3-1,0 0 1,0 0-2,0 0 2,0 0 1,0 0-1,0 0 1,0 0 1,0 0-1,0 0 0,0 0-1,0 0 0,0 0 0,0 0 0,0 0-4,0 0 4,0 0 6,0 0-3,0-5 0,5-10-1,2-7 2,3-5-3,-3-4 1,0 0-1,1-6 0,2-3 1,2-7 1,-4 0-2,-4 3 1,0 0 1,-4 7 1,0-4-1,0 9-1,0-4 1,-8-2 2,-4 3-3,-8-5 1,-2 9 0,-6 5-1,-1 4 1,1 6 0,0 3-2,-2 0 0,5 0-1,0-5-2,-2 9 3,-3 5-1,8 1 1,-2 3 0,-1 0-1,-2 0 1,5 0-2,2 0 2,-3 4-2,1 11-1,0 1 3,-6 2-1,2 8-1,6-1 0,0 6 1,3-2 0,5-1-1,-1-1 1,4-3 1,3 7 0,-1-2-1,4-1 1,1 4-1,2-3-1,0-3 1,0 0 0,0 3 1,12 0-2,0 2 4,4-2-4,-2 0 2,-1-4 0,1 1 0,1-2 0,-5 1 0,7-5 0,-5-3 0,-2-3-1,0-5 0,-4-3 0,-2-1 0,-2-3 1,2 2 1,-4-4 0,0 0-1,0 0 1,2 0 2,-2 0-1,0 0 0,0 0 3,0 0-1,0 0 2,0 0 0,0 0-1,0 0-2,0 0 1,0 0 0,0 0 3,0 0-1,0 0 2,0 0 0,0 0-4,0 0-2,0-4-1,-6-9 0,-10-1-1,-4-6 0,-5 3 0,3-5-1,-5 0 1,-3-5 0,5 0 0,-1-2-1,-2 2 0,1 3 1,0 0-1,-2 6 1,-1 2-3,-4 3 2,-2 2 1,-5 0 0,4 7 0,-2-1 0,7 3 1,4 2-2,-4-5 1,3 5 0,-1 0 1,-7 0-4,5 5 5,3 10-2,-1 3-2,8-2 1,-1-1 0,-1 5 1,-1 6-1,8 5-1,-1 1 0,6-3 1,-2 4-1,-2 0 0,12 1 1,-1 1 0,5 5-1,0-5 0,0 1 1,12-1 0,8 0-2,-5-1 3,5-4-1,2-1 0,4-4 0,2-3-1,-4 0 1,9-9-3,-1 2 3,0-6 2,4-2-1,2-3 0,-1-4-1,-1 0 2,-6 0 2,2 0-3,-2 0 0,-5 0 0,-1 0 0,4 0 1,-4-2-1,3-3 1,-2 1-1,-5-3 0,-6-1 0,-1 3 1,-9 3 1,-4 2 4,0 0-2,0 0-1,0 0 1,0 0-3,0 0 1,0 0 1,0 0 3,0 0 0,0 0 3,0 0 1,0 0-8,0 0-3,0 0-1,-22 0 1,-3 0 2,-1 0-1,-2 0-3,4 0 3,-4 0-1,4 0 0,-3 0 0,-13 13 0,4 5 1,-4 8-2,-2 4 2,5-2-2,-3 4 0,11-2 1,4-1-1,-2 2 0,7-3 0,3 8-1,-2-1 2,-1 3 2,-2-3-1,4-2-1,10 0-1,2-6 2,0-3-2,0 7 0,2-7 1,4 4-2,0-1 1,0-8-2,0 1 1,14 0 0,2 0 2,12-2-3,-2-2 3,2-3 0,-4-2 0,11 0 3,-5-7-3,4-2 0,3-2 3,-5 0 2,2 0-2,4-2 1,-2-13-1,4-1 1,-5 3-1,7-2 0,-8-6 0,2-5 1,0 2 0,-7-3-1,-2 1 1,-4 0 0,1 4-1,-2-4 1,-2 1 0,-8 5 1,3 0-2,-8 7 2,1 2 0,-3-2 0,2-2 0,0-8 0,3-1-1,-2 2 3,-6 4 1,-2 12-5,0 6 0,-2 0 0,-6 0 1,6 0 0,2-2-1,0-8 0,0 2 1,0 6 1,0 2-1,-2 0 1,-4 0-3,6 0 0,0 0-1,0 0 0,0 0-1,0 0-3,0 0-1,-2 0-4,-5 0-17,2 0-29,5 0-99,0 0-91</inkml:trace>
  <inkml:trace contextRef="#ctx0" brushRef="#br0" timeOffset="1">796 1513 75,'0'2'45,"0"0"-25,0-2 29,0 0-11,0 0-11,0 0-3,0 0 6,0 0-4,0 0-3,0 0 4,0 0-1,-2 0-4,2 0-1,0 0-4,0 0-1,0 0-6,-6 0-5,2 0-3,-4 0 0,0 0 2,-4-6 0,0-3 3,2-6-2,-5 0-4,1-4 3,-1-4 1,0 0-1,3-2 2,0-1-2,2-5 0,0 0 0,2-4 0,6-3 0,0-2-1,2-2-3,0 2 4,0-4 1,0 2-4,6 5 0,7 3 0,0 6 2,-1 5-3,2-1 1,1 2-2,0 0-2,0 2 3,2 5-1,3-1 1,7 1-1,3 2 1,-1-1-2,6 3-1,-1 2 3,1 3-1,-1 3 1,-2 3-1,1 0-1,-1 0 1,0 0 0,0 0 0,-2 3 0,2 5 1,0 4-3,-5 1 2,-3-2-1,2 0 1,-4 7-1,-6-3 0,0 3 2,6-1 0,-5 3-1,-2 0 0,0 0 0,-6 0 0,-2 2 0,3-1 2,-2 0-2,0 4 3,-4-1-4,2 0 1,-4 0 2,0 3-1,-2-3-5,0 3 6,0 0-3,0 1 4,0 1-1,0 2 1,0 2-2,-4-2 0,-6 2-2,0-6 2,2-3 0,0-3-1,1 0 0,-5-3 2,0-3 0,-3 1 1,0-5-1,-3 0 1,6-1 0,0 0-1,-6-4-1,2 1 0,-9-3-3,5-1 3,-5-1 0,3-2 0,-3 0 0,6 0 0,2 0 0,-1 0 0,2 2 0,0-2-1,-4 0 0,8 0 1,-2 0 0,1 0 0,1 0 1,0 0-1,-2 0 1,2 0-1,5 0 0,-2 0 0,-1 0 0,0 0 0,2 0 0,-2 0 0,2 0 0,-1 0 0,2 0 1,-1 0 0,3 0-1,-2 0 0,-5 0 0,2 0 0,0-2 0,2-3 0,1 3 0,2 0-1,-2-1 0,4 3 1,-2-1 0,3-2-1,0 1 1,-2 0-1,4 2-6,-2-2-18,2 2-36,0 0-79,0-3-46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5:51.724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1765 1434 4,'0'0'9,"0"0"-2,-9 4 3,9-4-3,0 0 0,0 0 1,0 0-2,0 0 1,0 0 0,0 0-2,0 0 3,0 0-2,0 0-1,0 0-1,0 0 1,0 0-1,0 0 0,0 0-1,0 0 0,0 0 0,0 0 2,0 0-3,10-9 0,-10 9 0,0 0 0,5-13-1,-5 13 0,10-14 0,-10 14 0,10-15-1,-3 6 1,0-1 0,2 1-1,2-1 1,-2-1 0,3 0 1,0-2 0,1 0-1,0 0 0,-1-2 0,3 3 0,-3-3-1,2 3 1,-2-1 0,0 2-1,0-1 1,0 2-1,-2 0 0,0-2 0,2 2 1,-2-1-1,1-2 0,-2 2 0,1-1 1,-1 0-1,3 0 0,-2 0 1,0 0-1,2-1 0,0 0 1,-1-1-1,0 0 1,2-1 0,-4 0-2,4-2 2,-2 1-1,-1 0 1,0 0-2,2 1 2,-2-1-2,2 1 2,-1 1-1,0-1 0,1 1 0,0-1 0,0 0 1,1 0-1,0 0 1,0-2-1,1 0 0,-1 0 1,2 1-1,-1-3 0,0 2 1,-1-3-1,0 2 0,3 0 0,-2 1 1,2-2-1,-1 0 0,1 1 1,0-1-1,2 0 0,-2 1 1,-1-2-1,0 1 1,-1 1-1,-2 0 1,1 0-1,-1 3 0,1-1 1,-2 0-1,0 3 0,0-1 1,1-1-2,-2 2 2,0 0-1,1 0 1,-2 1-1,1 0 1,0 0-1,-2 0 1,2 2 0,0-1-1,1 0 1,-1 1-1,0 0 0,2 0 0,-2 0 1,1 2-1,-3-1 0,-8 9 0,15-16 0,-15 16 0,16-16 2,-16 16-2,15-16 0,-15 16 1,13-14-1,-13 14 1,12-13-1,-12 13 0,10-10 1,-10 10-1,9-9 0,-9 9 1,9-10-1,-9 10 1,9-9-1,-9 9 1,0 0-1,9-9 1,-9 9 0,0 0-1,0 0 1,0 0 0,0 0 0,0 0-1,0 0 1,0 0 0,0 0-1,0 0 1,0 0 0,0 0-1,0 0 1,0 0-1,0 0 0,0 0 1,0 0-1,0 0 0,0 0 0,0 0-1,0 0-1,0 0-2,0 0-1,0 0-2,0 0 0,0 0-1,0 0 0,-6 15 2,6-15-2,-4 10 4,4-10 2,0 0 0,-9 10 2,9-10 0,0 0 0,0 0 1,-11 3-1,11-3 0,0 0 1,0 0-1,0 0 1,0 0-1,0 0 0,0 0-8,0 0-26,0 0 1,-5 11-2</inkml:trace>
  <inkml:trace contextRef="#ctx0" brushRef="#br0" timeOffset="2472">1781 1425 9,'0'0'15,"-10"0"0,10 0-2,0 0-1,0 0-2,0 0 0,0 0-2,0 0-1,0 0 0,0 0 0,0 0-3,0 0 1,0 0 1,0 0-4,0 0 0,0 0 0,0 0-1,0 0 0,0 0 0,0 0-1,0 0 1,10 0 0,-10 0 0,0 0 0,0 0 0,12 8 0,-12-8 1,12 2 1,-3-2-2,-9 0 1,19 0-1,-9 0 0,1 0 1,3 0-2,-2 0 1,3 0 0,-3 0 0,2 0-1,0 0 1,0-2-1,-1 2 1,-1 0-1,0-4 1,-1 4 0,-1-7 0,-10 7 0,15-6 0,-15 6 0,11-7-1,-11 7 1,0 0 0,12-7-1,-12 7 1,0 0-1,0 0 0,0 0 1,0 0-1,0 0 0,0 0 0,0 0 0,0 0 0,0 0 0,0 0 0,0 0 0,0 0 0,0 0 0,0 0 0,9 0 0,-9 0 0,0 0 0,0 0 0,0 0 0,0 0 0,0 0 1,0 0-1,0 0 0,0 0 0,0 0 1,0 0-1,0 0 0,0 0 1,0 0 0,0 0-1,0 0 1,-3 7 0,3-7-1,0 0 1,-9 11-1,9-11 0,-11 11 0,11-11 1,-14 16-1,4-5 0,1-1 0,0 1 0,-3 3 0,2 0 0,-2 0 2,1 0-4,-1 2 4,0-2-1,-1 0-1,1 2 1,-1-4-1,1 2 0,-1 0 0,1-2 1,0 1-1,0 0 0,3-1 0,-1 1-1,2-2 1,0 0 0,-1 1 1,-1-2-2,1 2 2,0 0-2,-3 1 1,0 0 0,-1 0 0,1-1 0,-1 2 0,1-2 0,-1 0 0,2 0 0,-2 0 0,3 0 0,-1-1 0,0 2 0,1 0 0,-1 0 0,2-1 0,-1 1 0,1 0 0,-1 0 0,0-1 0,-1 0 0,-1 0 0,0 0 0,1 0 0,-2 0 0,1 0 0,0-1 0,0-1 0,2 2 0,0-1 0,1-2 0,0 1 0,-1-2 0,10-8 0,-17 17 0,17-17 0,-16 17 0,16-17 0,-16 17 0,16-17 0,-14 16 0,14-16 0,-14 17 1,14-17-1,-12 14 0,12-14 0,-12 12 1,12-12-1,-10 10 1,10-10-1,-9 7 0,9-7 0,0 0 0,-10 9 0,10-9 0,0 0 1,0 0-1,-10 7 0,10-7 0,0 0 0,0 0 0,0 0 1,-10 7-1,10-7 0,0 0 1,0 0-1,-10 7 0,10-7 0,0 0 1,0 0-1,-10 8 0,10-8 0,0 0 0,0 0 0,-9 8 1,9-8-1,0 0 0,0 0 0,0 0 0,0 0 0,0 0 0,0 0 0,0 0 0,0 0 0,0 0 0,0 0 0,0 0 0,0 0 0,0 0 0,10 5 0,-10-5 0,12 0 0,-12 0 0,16 0 0,-5 0 1,-1 0-1,2 0 0,1 0 0,-1 0 0,3 0 0,-1 0 1,1-5-1,-1 5 0,0-4 0,1 4 0,1-4 1,-3 1-1,3 3 0,-2-3 0,-1 3 0,-1 0 0,0-5 0,-12 5 0,15 0 0,-15 0 0,10 0 0,-10 0 1,0 0-1,0 0 1,0 0-1,0 0 1,0 0-1,0 0 1,0 0-1,0 0 0,0 0 1,0 0-1,0 0 0,0 0 0,0 0 0,0 0 0,0 0 0,-13 6 1,13-6-1,-11 4 0,11-4 0,-13 8 0,13-8 0,-16 11 1,7-3-1,-1 1 0,-1 2 0,0 2-1,-1 1 2,-2 1-2,0 2 1,-1 1 0,-1 0 0,-1 0 0,0 2 0,-1 0 0,0 0 0,-1 1 0,0 0 0,0-1-1,0 1 1,2 0 0,0-2 0,0-1 0,1 0 0,0-1 0,0 1 0,0-1 0,0-2 0,-2 2 0,1 0-1,0 0 1,-2 2 0,1 1 0,0-2 0,1 1 0,-1 1-1,3 1 2,-1-1-1,-2 0 0,2-2 0,0-1 0,1 1 0,0 0 0,0-1 1,1 0-1,-1 1 0,2-1 0,1 1 0,-1-1 0,-1 2 0,0 1 0,1 1 0,-1-1-1,-1 1 1,1-1 0,-1 3 0,-1-2 0,2 0 0,0-2 0,-2-1 0,1 1 0,-1-3 0,-1 2 0,1-1 0,1-1 0,-1 1 0,2-1 0,0 3 0,1 0 1,0 0-1,1 0 0,0 0 0,-1-2 1,0 2-1,1-1 0,-1-1 0,1 0 0,0-2 0,1-1 0,0 2 0,-1-1 0,2-1 0,1 1 0,-2 0 0,3-1 0,0 0 0,-1-1-1,2-1 1,1 0 0,-1 0 0,1-1 0,-1-1 1,-2 1-1,0 1 1,0 0-1,-1-1 0,1 2 1,-2-2-1,1 2 0,0-1 1,2-1-1,0 2 0,0-1 0,1 1 0,0-2 0,0 2 0,0-2 0,1 0 0,-1 0 0,1 1 0,0-1 0,-1 3 0,1-4-1,0 2 1,0-2 0,0 0 1,2-1-1,4-9 1,-9 17-1,9-17 1,-7 11-2,7-11 2,0 0-1,-8 10 0,8-10 0,0 0 0,0 0 0,0 0 0,0 0 0,0 0 0,-10 9 0,10-9 0,0 0 0,0 0 0,0 0 0,0 0 0,0 0 0,0 0 0,0 0 0,0 0-1,0 0 1,0 0 0,0 0 0,0 0 0,0 0-1,0 0 1,0 0 0,0 0 0,7-9-1,-7 9 1,9-10 0,-9 10 0,13-18 0,-5 8 0,1-3 0,0-2-1,2 0 1,1-3 0,0 1 0,1 0-1,0-1 2,5-1-2,-2-1 1,2 0 0,1 1 0,-1-2-1,2-1 1,1 2 0,0-1-1,-1 0 1,1 0 1,1 1-1,0-1 0,3 1 0,-2 0 0,2-3 0,0 0 0,1-2 0,1 0 1,1-1-1,0-2-1,0 0 2,1-2-2,-1 2 1,0 1 0,0 1 0,-3 0-1,-1 4 2,2 2-1,-2 0-1,0 2 1,-1 0 0,-1 2 0,0-1 0,1 1 0,0-2-1,-2 1 2,1-1-1,-1 1 0,2 2 0,-1 0 0,-1 0 0,1 2 1,1 0-1,-2 1 0,3 1 0,-3 0 0,1-2 0,0 2 0,1 0 0,1-2 1,1 1-1,-1-2 0,1 0 0,0-1 0,0 0 0,0-1 0,1 0 0,1-1 0,1-1 0,0 1 0,0 1 0,1-1 0,1 0 0,1 0 0,1 1 0,-4 0 0,3 1 1,-3 0-1,3-2 0,0-1 0,-1 0 0,0-2 0,0-1 0,1-1 1,0-2-1,1-3 0,1 3 0,1-2 0,-2 2 0,-1 0 0,-1 1 0,-1 2 1,-1 0-2,2 3 2,-4-2-1,1 2 0,1-1 0,-2 2 0,1-2 0,1 2 0,0-1 1,0 1-1,-1-1 0,0 0 0,-3 2 0,1-2 0,-3 3 0,0 0 0,-1 2 0,-2 0 0,-1 1 0,0 1 0,-1 1 0,0 1 0,-1-2 0,1 1 0,-1-1 0,1 0 0,-2 1 0,1-2 0,-1 1 0,1 1 0,-1-1 0,-2 1 0,0 0 0,0 0 0,-1 2 0,-2-1 0,1 1 0,-2 1 0,1 1 0,-10 6 0,15-12 0,-15 12 1,14-11-1,-14 11 0,14-9 0,-14 9 0,14-11 0,-14 11 0,14-9 0,-14 9 0,11-8 1,-11 8-1,0 0 0,12-8 0,-12 8 0,0 0 0,0 0 0,0 0 1,0 0-1,0 0 0,0 0 0,0 0 1,0 0-1,0 0 0,0 0 0,-10-9 0,10 9 0,-10-7 1,10 7-1,-15-6 0,5 3 0,-1-1 0,-3 0 0,-1 0 0,-3 0 0,-1 0 0,0 1 0,-3-2 0,-1 1 0,0 0 0,-2 0 0,1 1 0,2 3 0,-2-5 0,2 2 0,2 3 0,0-5 0,1 2 0,0-2 0,2 2 0,-1 0 0,0 3 0,0-4 0,1 4-1,-1 0 1,2 0 0,1 0 0,0 0 0,3 0 0,12 0 0,-17 3 0,17-3 0,-13 0 0,13 0-1,0 0 1,0 0 0,0 0 0,0 0 0,0 0 0,0 0 0,0 0 0,0 0-1,0 0 1,0 0 0,0 0-1,0 0 1,0 0-1,0 0 1,0 0 0,0 0 0,14-7 0,-2 2 0,6-3 0,0-2 0,6-2 0,2-4 0,3-3 0,2-1 0,1-3 0,3-4 0,0-1 0,2-2-1,0-1 1,0-1 0,2 0 0,-1-1 0,1 0-1,-2 4 1,-2-1 0,-1 3 1,-2 0-1,-1 2 0,-2 2 0,-2 3 0,-2 4 1,-1-1-1,-2 4 0,-1-1 0,-1 3 0,-2 1 0,-1-1 0,-1-1 0,-1 1 0,-2 1 0,-1 2 0,-2 0 0,-10 8 0,15-12 0,-15 12 0,10-7 0,-10 7 1,0 0-1,0 0 0,0 0 0,9-8 0,-9 8 0,0 0 0,0 0 0,0 0 0,0 0 0,10-10 0,-10 10 0,0 0 0,0 0 1,0 0-1,0 0 0,0 0 1,0 0-1,0 0 0,0 0 0,-3-9 1,3 9-1,0 0 0,-10-7 0,10 7 0,-10-7 0,10 7 0,-14-9 0,14 9 0,-17-10 0,6 3 0,-1 2 0,0-1 0,-2 0 0,-2 0 0,-2 0 0,0-2 0,-2 1-1,-2 1 1,1-1-1,-3-1 1,4 2-1,-1-1 1,2 0-1,1 0 1,2 1 0,0 0 1,1 0-1,3 1 0,-1-1 0,1 1 0,2 2 0,1-1 0,9 4 0,-16-4 0,16 4-1,-9 0 1,9 0 0,0 0 0,0 0 0,-10-4 0,10 4-1,0 0 1,0 0 0,0 0-1,0 0 1,0 0 0,0 0-1,0 0 1,10 0-1,-10 0 1,11 0 0,-11 0 0,18 0 0,-5-5 0,2 1 0,2-1 0,3-2 0,4-1 0,1-4 0,4-1 1,1-2-1,2-2 0,2-2 0,1-2 0,0-2 0,1-1 1,1-2-1,-2 0 0,1 0 0,1 1 0,-2-1 0,2 0 1,-1 1-1,-1 2 0,0 0 0,3 1 0,-2 0 0,1 1 0,-2 1 1,-1 1-2,-1 2 2,-2 0-1,-1-1 0,-3 4-1,-2-1 1,-1 1 1,-1 0-1,1 0 0,1 1 0,-3 0 1,-1 2-2,-1 0 2,-1 1-1,-1 1 0,-3 0 0,-5 2 0,-10 7 1,15-10-1,-15 10 0,0 0 0,9-6 0,-9 6 1,0 0-1,0 0 0,0 0 0,0 0 1,0 0-1,-9 0 0,9 0 0,0 0 0,-12 0 0,12 0 0,-10 0 0,10 0 0,-13 0 0,13 0 0,-15 4 0,15-4 0,-21 0 0,8 3 0,0-3 0,-2 0 0,-1 0 0,0 0 0,-1 0 0,-2 0 0,3 0 0,-2 0 0,-1 0 0,0-3 0,-3 3 0,0-6 0,-2 3 0,-1-1 0,0 0 0,0-1 0,-3 1 0,1-1 0,1 1 0,-2-2 0,1 2 0,-1 0 0,2 1 0,0-1 0,0 1 0,1-1 0,-2 0 0,1-2 0,-1 1 0,1-1 0,-1 0 0,-1-2 0,0 0 0,3 0 0,-1-1 0,2 1 0,-1 0 0,3 2 0,-3-1 0,3 1 0,-2 3 0,3 0 0,-1 3-1,0 0 1,2 0 0,-2 0 0,2 5 0,1-1 0,1-4-1,-1 4 2,2-4-1,2 0 0,0 0 0,2 0 0,0 0 0,2 0 0,1 0 0,1 0 0,9 0 0,-16 0 0,16 0 0,-11 6 0,11-6 0,0 0 0,-11 3 0,11-3 0,0 0 0,0 0 0,0 0 0,-9 0 0,9 0 0,0 0 0,0 0 0,0 0 0,0 0-1,0 0 0,0 0-5,0 0-25,17 19-8,-6-9-5,4 4-1</inkml:trace>
  <inkml:trace contextRef="#ctx0" brushRef="#br0" timeOffset="10931">4202 217 16,'0'0'17,"0"0"-6,0 0 2,0 0-4,0 0-1,0 0-1,0 0-2,0 0-1,0 0-1,0 0 0,0 0-1,0 0 1,0 0 1,0 0 0,0 0 0,0 0-1,10 10 2,-10-10-1,0 0 1,5 10-1,-5-10-2,4 13 1,-1-4 0,-3-9 2,3 19-3,-3-19 1,0 20-2,0-20 1,3 18-1,-3-18 0,0 17 0,0-17 0,6 14-1,-6-14 1,3 12-1,-3-12 1,4 11-1,-4-11 0,0 0 1,0 0 0,6 9-1,-6-9 2,0 0-1,0 0 0,0 0 0,0 0 1,0 0-1,0 0 0,0 0 1,0 0-1,0 0-1,0 0 1,0 0 0,0 0-1,0 0 0,0 0 0,0 0 1,-11 7-1,11-7 0,0 0 2,-9 5-2,9-5 1,-9 3-1,9-3 1,-12 3-1,12-3 1,-13 5-1,13-5 1,-18 6-1,5-3 0,1 2 1,-1 1-1,-2 0 1,-1 0-1,-3 2 0,-1 1 0,0 3 0,-1 0 0,-3 3 0,-2 2 0,-2-3 0,-1 3 0,-1-1 0,1 2 0,0 0 0,1-1 0,2 0 0,0-1 0,3 2 0,1-1 0,2-2 0,0-1 0,1 0 0,2-3 0,-1 0 0,2 0 0,0-1 0,2 0 0,-1-1 0,2 0 0,-2 1 0,1-2 0,0 1 0,1-1 0,-1 2 0,0-2 0,-1 2 0,1-2 0,0 1 1,0-1-1,-1 3 0,0-2 0,2 0 0,-1 0 0,0 0-1,2-1 2,-1 1-1,1-2 1,0 0-1,2-1 1,0 1-1,10-7 1,-18 10-1,18-10 0,-14 8 0,14-8 0,-11 6 0,11-6 0,0 0 0,-13 5 0,13-5 0,0 0 0,0 0 0,0 0 0,0 0 0,0 0-1,-9 0-1,9 0-4,0 0-10,0 0-22,0 0-3,10 0-2,-10 0 2</inkml:trace>
  <inkml:trace contextRef="#ctx0" brushRef="#br0" timeOffset="12428">3171 859 4,'0'0'8,"0"0"-1,0 0 1,11-7 0,-11 7-3,0 0 2,0 0 0,10-3 1,-10 3-2,0 0-1,0 0 1,0 0-1,0 0-1,0 0 1,0 0-2,10-3-1,-10 3 1,0 0 0,0 0-1,0 0 1,0 0-2,0 0 1,0 11 0,0-11 0,0 0 0,3 11 1,-3-11 0,0 0-2,0 9 2,0-9-2,0 0 1,0 11-1,0-11-1,0 0 1,0 0 0,0 0 0,0 0-1,0 0 1,0 0 0,0 0-1,0 0 1,0 0-1,9 0-1,-9 0 0,0 0 0,9-12-1,-9 12 1,9-14-1,-9 14 1,12-17 0,-12 17 0,15-15 1,-15 15-2,13-15 2,-13 15 0,10-10-1,-10 10 1,0 0 0,0 0 0,10-4 0,-10 4 1,0 0 1,0 15-1,0-4 0,0 0 0,0 3 1,0-1-1,0 1 0,0-1 1,0-1-1,0-12 0,0 16 0,0-16 0,0 0 0,0 0 1,0 0 0,11-5 0,-11 5-1,13-21 0,-3 7 0,1-5 0,1-2 0,1-3 0,2 0-1,-1 0 1,1 1-1,-2 1 0,0 2 0,-2 4 0,-4 4 0,1 2 0,-8 10 0,8-9 0,-8 9 0,0 0 0,3 15 0,-3-4 1,-3 2-1,3 2 1,-3 0-1,3-1 1,-3-1-1,3-2 0,0-11 0,0 11 0,0-11 1,0 0-1,7 0 1,-7 0-1,14-13 1,-5 2 0,3-3 0,0-2-1,2-5 1,1-3-1,0 1 1,1-2-1,-1 0 0,-1 3 1,0 2-2,-4 6 1,-2 3 0,-8 11 0,10-8 0,-10 8-1,0 0 1,0 19 0,-4-6 0,1 2 0,0 2 0,3-1 0,-5-1 0,5-1 0,0-3 0,0-11 0,0 15 0,0-15 0,0 0 1,0 0-1,12-4 1,-12 4-1,13-20 1,-5 6 0,3 0-1,1-4 1,1-1-1,2-1 0,-1 1 1,0 0-1,-2 2 0,1 5 0,-5 0 0,-8 12 0,11-13 0,-11 13 0,0 0-1,0 14 1,0-2 0,-5 1 0,1 4 0,-1 1 0,0 0 0,1-1 0,4-4 0,-3-4 0,3-9 0,0 14 0,0-14 0,0 0 0,10-6 0,-10 6 0,18-16 1,-6 4-1,2-5 0,4-3 1,1-2-1,2-1 0,0 0 0,-1-2 1,1 2-1,-3 4 0,-2 2 0,-2 4 0,-3 4-1,-11 9 1,16-7 0,-16 7 0,0 0 0,5 17-1,-5-6 1,-4 4 0,4-1 0,-5 2 1,2-3-1,3 0 0,-5-3-1,5-10 1,0 12 0,0-12 0,0 0 0,13-4 1,-13 4-1,17-18 0,-7 4 1,2-2-1,3-1 0,2-3 1,1 1-1,0 0 0,-1 1 0,-1 3 0,-2 2 0,-2 3 0,-3 4 0,-9 6-1,0 0 1,0 0 0,5 17 0,-8-4 0,-1 1 0,1-1 0,0-1 0,3-1 0,0-11-1,-6 13 1,6-13 0,0 0 0,10 0 0,-10 0 1,12-13-1,-12 13 0,17-17 0,-6 12-10,-2-2-24,-9 7-6,13-11 0,-13 11-1</inkml:trace>
  <inkml:trace contextRef="#ctx0" brushRef="#br0" timeOffset="14917">3506 1125 9,'0'0'11,"0"0"0,0-11-1,0 11 0,0 0 0,-3-9-2,3 9 0,0 0 1,0 0-2,-4-9 0,4 9-1,0 0 0,0 0-2,0 0 1,0 0-1,0 0 0,0 0-1,0 0-1,0 0 0,-5 9 1,5-9-1,0 14 0,0-5 3,-3 1-3,3 4 0,0-2 0,0 3 0,-3 0 0,3 2-1,0-1 1,0 2-1,0-2 0,0 0 0,0 1 0,0-2 0,0-2-1,0-2 1,0-11-1,3 15 1,-3-15-1,0 0 1,0 0-1,4 9 1,-4-9 0,0 0-1,0 0 1,0 0 0,0 0-1,0 0 0,0 0 1,0 0-1,0 0 0,0 0 0,0 0 1,0 0-1,0 0 0,0 0 0,0 0 1,0 0-1,0 0 0,0 0 1,0 0-1,0 0 0,0 0 1,0 0-1,-11-3 0,11 3 2,0 0-2,-10 0 0,10 0 0,0 0 1,-9 0-1,9 0 0,0 0 0,-12 3 0,12-3 0,-10 7 0,10-7 0,-16 10 0,7-2 0,-3-1 0,0 1 0,-2 1 0,0 2 0,-1 1 0,-1 0 0,-1 0 0,-1 1 0,0 0 0,-1 2 0,0-1 0,2 0 0,-2-2 1,2 0-1,-1 0 0,0-2 1,2 1-1,3 0 1,-3-2-2,0 2 2,2-1-2,-1 0 2,1-1-1,0 1 0,0-1 0,-1 0 0,2-1 0,1 0 0,-2 0 0,1 0 0,1 1 0,-1 0 0,2 1 0,0-1 0,1 0 0,1 1 0,1-1 0,8-9 0,-16 16 0,16-16 1,-13 14-1,13-14 0,-10 13 0,10-13 0,-10 9 0,10-9 1,0 0-1,-11 10 0,11-10 0,-10 5 1,10-5-1,0 0 0,-12 8 1,12-8-1,-9 4 0,9-4 0,0 0 0,0 0 1,-10 5-1,10-5 0,0 0 0,0 0 0,0 0 0,0 0 0,-10 6 0,10-6 0,0 0 0,0 0 0,0 0 0,0 0 0,0 0 0,0 0-1,0 0 0,0 0-1,-11 4-3,11-4-9,0 0-19,0 0-7,0 0-2,6-11 0</inkml:trace>
  <inkml:trace contextRef="#ctx0" brushRef="#br0" timeOffset="16330">2739 1658 12,'0'0'12,"-11"0"2,11 0-3,0 0 1,0 0-3,-9 9 0,9-9-2,-4 10 1,4-10-3,-5 14 2,5-3-1,0-11-1,-6 18 2,6-18-2,-7 20 0,7-20-1,-4 15-1,4-15 3,-4 9-4,4-9 1,0 0-1,0 0 0,0 0 0,0 0-1,0 0 1,3-14-1,-3 14 0,8-20-1,-4 7 1,2-1-1,-1-1 0,1 3 0,-1 0 1,1 3-1,-6 9-1,6-10 1,-6 10 0,0 0 0,0 12 1,0 0-1,0 1 0,0 3 0,0 0 1,0 1-1,0-1 0,0-4 0,0-3 0,0-9-1,4 11 2,-4-11-1,0 0 0,0 0 1,11-11-1,-7 1 1,2-3 0,3-2 0,1-5-1,2-2 0,-1-3 0,2 1 0,0-1 1,-1 1-2,-2 4 1,-2 1-1,-1 6 1,-4 4 1,-3 9-2,0 0 1,0 0 1,0 18 0,-3-2-1,-2 4 2,1 0-2,0 3 1,-1-1-1,5-3 1,-3-3-2,3-4 1,0-2 0,0-10 0,0 0 0,0 0 0,0 0 0,7 0 1,-7 0-1,11-15 1,-4 1 0,3-3-2,0-3 2,4-6-1,-1-2 0,2-4 0,1 0 0,1-2-1,-1 5 1,-2 1 1,-2 6-2,-3 5 1,0 6 0,-9 11 0,0 0 0,7 12 0,-7 5 1,-7 4-1,1 3 0,0 4 0,2 1 0,-3-3 1,3-3-1,1-4 0,3-3 0,-4-4 2,4-12-2,0 10 1,0-10-1,0 0 0,0 0 0,10-6 0,-10 6 1,14-17-2,-5 2 2,1-2-2,3-5 2,0-2-2,2-2 1,0-2 1,1 1-2,-2 4 1,0 2 0,-3 4 0,-3 4 0,1 5 0,-9 8 0,0 0 0,9 11 0,-9 3 0,-6 3 0,2 2 0,-1 1 0,0 0 0,0-2 0,1-3 0,1-3 0,3-3 0,0-9-1,0 10 1,0-10 0,0 0 0,0 0 1,11-14-1,-3 3 0,2-4 1,0-4-1,2-3 1,1-3-1,1-4 0,-1 0 0,0 0 1,0 1-1,-1 4 0,-1 4 0,-1 3 0,-1 4-1,-9 13 1,10-12 0,-10 12 0,0 0 0,0 0 0,8 15 0,-8-2 0,0 2 0,0 3 0,-3 0 0,3 2 0,-3-2 0,3-3 0,0-2 0,0-13 0,0 14 0,0-14 0,0 0 0,0 0 0,8-6 0,-2-3 1,0-4-1,2-3 0,1-4 1,1-1-1,2-3 0,-1-3 1,1 1-1,1 0 0,-2 1 0,0 3 0,-2 4 0,-1 3 0,-4 4 0,-4 11 0,0 0 0,0 0 0,3 13 0,-6 3-1,-1 5 1,-3 4 0,1 3 0,0 1 0,-2-1 0,2-3 0,1-2 0,1-4 0,1-4 0,3-5-1,0-10 1,-4 13 0,4-13 0,0 0 1,0 0-1,0 0 0,0 0 0,10 0 1,-10 0-2,0 0-2,0 0-20,0 0-17,0 0 1,11-10-3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6:10.672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2978 481 4,'0'0'11,"0"0"1,0 0 0,0 0 0,10-3-3,-10 3-1,0 0-2,0 0 0,0 0-2,0 0 0,12 0 0,-12 0-1,0 0 1,0 0 2,0 0 1,0 0-1,0 0 3,0 0-3,0 0 0,3 10 2,-3-10-4,-5 10 0,5-1-1,0-9-1,0 20 0,-4-9 0,4 4 0,0-2 0,0 2-1,-3-1 1,3 1-1,-5-1 1,5 0-1,-3-1 0,3-2 0,-3 0 0,3-11 1,0 15-2,0-15 0,0 10 1,0-10-1,0 0 1,0 0-1,0 0 1,0 0-1,0 0 0,0 0 1,0 0-1,0 9 0,0-9 0,0 0 1,0 0-1,0 0 0,0 0 0,0 0 0,0 0 0,0 0 0,0 0 1,-5 11-1,5-11 0,-3 9 0,3-9 0,-5 14 0,5-14 0,-3 14 1,3-14-1,-3 11 0,3-11 0,0 0 1,0 0-1,0 0 1,0 0-1,0 0 1,0 0-1,0 0 1,0 0 0,0 0-1,0 0 1,-9 4 0,9-4-1,0 0 0,-9 0 0,9 0 0,0 0 0,-11 0 0,11 0 0,-9 0 0,9 0 0,-14 5 0,14-5 0,-16 5 0,7-1 1,-1 1-2,0 0 2,-2 0-2,1 1 1,-2 1 0,1 1 0,-1-1 0,0 2 0,-2 1 0,0 0 0,-1 1 0,-2 0 0,1 0 0,-3 1 0,1 1 0,-1 0-1,0 2 2,1-1-1,-2 1 0,1 2 0,-2-1 0,-1 0-1,0 3 1,-4 1 0,-1 1 0,-1 0 0,-2 1 0,0 1 0,-1-3 0,0 3 0,2-3 0,2-2 0,2 0 0,0-2-1,3-2 1,2 1 0,1-2 0,0 0 0,2 1 0,-2-1 0,-1-1 0,1 2 1,-1 0-2,-1 1 1,-1-1 0,0 2 0,-2 0 0,-2 1 0,0 2 0,-3 1-1,-1-1 1,-1 1 0,0 1 0,-2-1 0,0 3 0,0-1 0,0-1 0,1 2-1,0 1 1,-1 0 0,1 1 0,0-1 0,0 2 1,0 1-1,1 0 0,-1 1 0,0-1 0,-1-1-1,-1 1 1,-2-2 1,0 3-2,0 0 2,0-2-1,2 2 0,-2 1 0,3 0 0,0-1 0,4 0 0,1-3 0,2-1 0,0-3 0,2-2 0,2-2 1,1-1-1,1-3 0,2-1 0,-1-1 1,1 0-1,2-1 0,-1 0 0,1 0 0,-1 3 0,0-1-1,-1 3 1,-2-2 0,0 2 0,-2 1 0,0-2 0,2 1 0,-1 0 0,2-2 0,0 1 0,1-1-1,2 0 1,2-1 0,1 0 0,0-1 0,0 0 0,2 0 0,-2 2-1,4 1 2,-1-1-1,1 2 1,0-1-1,1-1 1,0 1-2,0-1 3,2-2-3,-2-2 2,1 0-1,8-9 0,-17 15 0,17-15-1,-17 15 2,17-15-2,-15 13 2,15-13-2,-14 14 2,14-14-2,-14 10 1,14-10 0,-11 8 1,11-8-1,0 0 0,-12 8 1,12-8-1,0 0 0,-12 6 0,12-6 0,0 0 0,0 0 0,-9 7 0,9-7 0,0 0 0,0 0 0,0 0 0,0 0 0,0 0 0,0 0 0,0 0 0,0 0 0,0 0 0,0 0 0,0 0 0,0 0 0,-9 10 0,9-10 0,0 0-1,0 0 1,0 0 0,0 0 1,0 0-1,0 0 0,0 0 0,0 0 0,0 0 0,0 0 0,0 0 0,0 0 0,0 0 0,0 0 0,0 0 0,0 0 0,0 0 0,0 0 0,0 0 0,0 0 0,0 0 0,0 0 0,0 0 0,0 0 1,0 0-1,0 0 0,0 0 0,0 0 0,0 0 1,0 0-1,0 0 0,0 0 0,0-10 0,0 10 0,-3-12 0,3 3 1,-4-4-2,4-1 2,-3-4-2,3-1 2,-5-5-2,5 0 1,-3 1 0,3 1-1,-3 3 1,3 2-1,0 4 1,0 2-1,0 11 1,0-10 0,0 10 0,0 0 0,0 0 0,0 0 0,0 0 0,0 0-1,0 0 1,0 0 0,0 0-2,0 10-1,0 2-5,0-12-7,6 15-10,-6-6-15,5 1 1,-5-1-4</inkml:trace>
  <inkml:trace contextRef="#ctx0" brushRef="#br0" timeOffset="2563">39 2603 6,'0'0'11,"0"0"2,0 0-3,4 9 1,-4-9-1,6 19-1,-3-6-3,5 6 2,-2-5-1,3 5-1,-3-6 0,3 2 0,-9-15-1,13 16 0,-13-16 4,0 0-3,0 0-1,14-16 1,-14-2 0,7-3-3,-4-7 0,4-6-2,-2-7 1,2-3-2,-1-3 1,-1 2-1,-1 1 1,-1 4 0,0 6 0,-3 9 0,0 7-1,0 5 1,0 13-1,3 9 1,-3 12-1,0 7 0,0 7 0,3 8 0,-3 3 0,0 1 1,0-2-1,0-4 0,3-6 0,-3-9 1,0-7-1,4-8 1,-4-11 0,0 0-1,0 0 1,12-7 0,-9-8 0,2-2-1,3-10 2,1-2-2,3-8 1,1-8-1,3-5 1,1-2-1,1-1 2,-1 1-2,0 4 1,-1 8-1,-4 8 0,-1 8 0,-5 9 0,-6 15 0,0 0 1,9 12-1,-9 12 0,-4 6 1,1 5-1,3 4 0,-6 3 1,6-1-1,-4-5 0,4-6 0,0-7 0,0-7 0,0-4 0,0-12-1,0 0 1,0 0 0,3-9 1,2-7-1,3-5 0,1-7 0,5-6 1,1-3-1,4-5 1,2-3-1,0 1-1,0 1 1,-1 5 0,-3 6 0,-3 7-1,-1 6 1,-4 7-1,-9 12 1,9 10 1,-9 9-1,0 7 1,-4 6-1,-1 5 1,0 4 0,0 0 0,-1-4-1,0-5 0,2-7-1,1-5 1,3-7 0,0-13-1,0 11 1,0-11 0,0 0 0,7-14 0,0 0 0,1-8 0,4-5 1,1-6-1,3-7 2,2-8-3,4-2 1,1 0-1,0 1 1,-1 6-1,-3 7 1,-2 6-1,-4 11 0,-3 10 1,-10 9 0,5 17 1,-8 6-1,-6 9 1,0 6 0,-3 4 0,2 1-1,0-3 1,-1-4-1,4-8 1,0-4-1,4-9 0,3-15-1,0 12 1,0-12 0,0 0-1,11-19 1,-2 3 0,4-8 1,2-5-2,2-6 1,3-6 0,4-4 0,1-3-1,1-1 2,0 1-2,-1 7 0,-1 5 2,-3 5-1,-4 10 0,-4 6 0,-4 8 0,-9 7 0,4 24 1,-8 3-1,-5 6 0,0 6 0,-1 4 0,-1 1 0,0 1 1,0-8-1,4-8 0,1-6 0,3-10 0,3-13 0,0 11 1,0-11-1,9-14-1,-1 0 1,2-7 0,4-4 0,0-4 0,5-5 0,2-5 0,1-2 0,3 3 0,0 1 0,-3 6 0,-1 4 0,-2 6 0,-4 6 0,-3 8 0,-12 7 0,10 11 0,-10 3 1,0 8-1,-4 3 0,-2 4 0,1 0 1,0-2-2,0-1 2,1-7-2,-1-4 1,5-15 0,0 12-1,0-12 1,13-9 0,-2-5 0,1-3 0,5-8 0,4-5 1,3-4-1,2-6 0,5-2 0,2 0 0,-2 1 0,1 3 0,-3 5 0,-2 5 0,-6 5 0,-3 8 0,-6 4 0,-12 11 0,9 0 1,-12 13-1,-3 3 0,-4 6 0,0 3 0,0 1 0,-2 0 0,2-2 0,1-3 0,2-5 0,2-5 0,5-11 0,-3 10 0,3-10 0,0 0 0,0 0 0,8-18 0,-1 3 0,3-2 0,2-6 0,4-5 0,2-4 0,4-3 0,4-1 0,0 1 0,-4 4 1,-1 5-2,-3 4 2,-4 8-1,-3 9 0,-11 5 1,0 22-1,-11 2 0,-2 4 0,-2 7 0,-2 2 0,-3 1 0,0-3 0,4-6 0,4-4 0,2-7-1,4-6 1,6-12 0,-4 12-1,4-12 1,0 0 0,0 0 0,11-17 0,-5 6 0,4-5 0,0-3 1,4-2-1,2-4 0,2-2 0,-1 0 1,0 1-1,0 4 0,-2 2 0,-2 5-1,-3 5 1,-10 10 0,10 0 0,-10 10 0,0 6 0,-3 4 1,-3-1-1,1 3 0,1-2 0,1-2 0,-1-5 0,4-13-1,0 11 1,0-11 0,0 0 0,13-8 0,-4-2 0,1-2 1,2-5-1,4-5 0,3-5 1,1-3-1,2-2 0,0-1 0,-1 3 0,-4 3 0,-2 4 0,-2 6 0,-4 7 0,-9 10 0,0 0 0,5 14 0,-5 0 0,-6 5 0,1 0 0,1 2 1,0 1-2,1-3 1,3-3 0,-3-4 0,3-2 0,0-10 0,3 10 0,-3-10 0,0 0 0,12-12 0,-5 3 0,0-5 0,4-3 0,-1-4 0,3-3 1,3-3-1,-1-1 0,2 0 0,-1 1 0,0 2 0,-3 4 0,-1 5 0,-2 5-1,-10 11 1,0 0 0,11 0 0,-11 10 0,0 3 0,0 3 0,0 0 0,0 1 0,0-3 0,0 0 0,3-4 0,-3-10 0,7 11 0,-7-11-1,0 0 2,14-3-1,-14 3 0,14-21 0,-4 6 0,0-8 0,3-2 1,2-5-1,1-4 0,2 1 0,-1-2 1,1 5-2,-3 3 2,-2 6-2,-2 6 1,-3 5 0,-8 10 0,9 3 0,-9 8 0,0 4 0,0 5-1,0 2 2,0 3-1,0-1 0,0-1 0,0-4 0,0-4 0,4-4 0,-4-11 0,5 11 0,-5-11-1,0 0 2,15-16-1,-8 3 0,1-4 0,3-5 1,1-3-1,3-4 0,1-3 1,0 1-2,1 0 2,-1 5-1,-3 2 0,0 4 0,-4 7 0,-1 3-1,-8 10 1,0 0 0,0 0 0,6 19 0,-6-4 0,-3 3 0,3 1 0,-3 1 0,3 0 0,0-3 0,0-3 0,0-4-1,0-10 1,7 11 0,-7-11 0,10-7 0,-3-2 1,1-4-1,3-5 0,-1-3 1,2-3-1,1-4 0,2 2 0,0-1 0,-1-1 0,-2 3 0,0 3 0,-2 4 0,-2 3 0,-2 5 0,-6 10-1,0 0 1,10 0 0,-10 9 0,0 4 0,0 1 0,0 3 0,3 1 0,-3 1 0,0-5 0,0 0 0,3-4 0,-3-10 0,3 14 0,-3-14 0,0 0 0,0 0 0,12-3 0,-12 3 1,13-20-1,-5 4 0,3-2 1,1-5-1,0-1 0,1 0 0,0 0 0,-2 3-1,-1 2 1,0 4 0,-4 5-1,-6 10 1,9-8 0,-9 8 0,3 12 0,-3 1 0,0 5 0,-4 0 0,4 2 0,-3 0 0,3-2 0,-3-4 1,3-1-2,0-13 2,0 9-2,0-9 1,0 0 1,9-10-2,-3 0 2,-2-5-1,4-2 0,0-5 0,1-2 0,0-2 1,2-1-2,-1 2 1,-3 2 0,3 4 0,-3 4 0,-2 3-1,-5 12 1,11-8 0,-11 8-1,9 9 1,-5 0 0,0 3 0,0 0 0,-1 3 0,1-1 0,-4 1 0,4-1 0,-4-1 0,6-2 0,-6-1 0,0-10 0,6 14 0,-6-14 0,0 0 1,0 0-1,10 0 0,-10 0 0,5-19 1,-1 7-1,2-3 0,-3-2 0,3-2 0,-1 2 0,-1 1 0,0 3 0,1 2 0,-5 11 0,3-13-1,-3 13 1,0 0 0,0 0 0,10 0 0,-10 0 0,0 0-2,5 9-6,-5-9-28,7 10-7,-7-10 2,0 0-3</inkml:trace>
  <inkml:trace contextRef="#ctx0" brushRef="#br0" timeOffset="7421">1097 924 2,'0'0'8,"0"0"0,0 0 2,0 0-1,0 0-1,0 0 1,0 0 0,0 0-1,0 0-2,0 0 1,-10-8-1,10 8-1,0 0 0,0 0 0,0 0-1,0 0 0,0 0-1,0 0-1,0 0-1,0 0 2,0 0-1,-8 16-1,8-16 1,0 17-1,3-6-1,-3 3 1,3 0 0,-3 1 1,3-2-1,-3 4 0,3-5 0,-3 0 0,0 0-1,4-3 1,-4-9-1,0 14 1,0-14-1,4 9 0,-4-9 1,0 0-1,0 0 1,0 0-1,0 0 1,0 0 0,0 0 0,0 0 1,0 0 0,0 0-2,8-10 1,-8 10 0,4-11-1,-4 11 0,6-16 1,-6 16-1,6-18 0,-3 9 0,-3 9 1,5-20-1,-5 9 0,4 1 0,-4-1 0,3 1 0,-3-1 0,0 11 0,7-16 0,-7 16 0,3-12 0,-3 12 0,0 0 0,4-10-1,-4 10 1,0 0 0,0 10 0,0-10 0,0 18-1,-4-5 1,4 2 0,0 0 1,-3 0-1,3-2 0,0-3-1,0-10 1,0 12 0,0-12 0,0 0 0,9-7 0,-5-2 1,2-2-1,2-2 1,-1-2-1,2-2 1,0 0-1,0 2 1,-2 1-1,0 3 0,-7 11 0,9-14 0,-9 14 1,0 0-1,0 0 0,0 0 0,0 16 1,-4-4-1,0 1 0,-1 2 1,-1 1-1,2 0 0,-1-4 0,2-3 0,3-9 0,-4 12 0,4-12-1,0 0 1,0 0 0,7-9 0,-7 9 0,11-16 0,-5 4 1,1 1-1,0-1 0,1 3 0,-8 9 0,10-15 0,-10 15 0,0 0 0,10-9 0,-10 9-1,0 0 1,0 0 0,0 0 1,0 0-1,9 10 0,-9-10 0,0 0 0,0 0 1,0 0-3,9 9-10,-9-9-22,0 0-2,3-11-1,-3 2 1</inkml:trace>
  <inkml:trace contextRef="#ctx0" brushRef="#br0" timeOffset="9136">1643 18 4,'0'0'11,"0"0"-3,0 0 2,0 0-4,0-9-1,0 9 3,0 0-2,0 0 1,0 0-1,0 0 0,0 0 1,0 0-1,0 0-1,0 0-1,0 0 0,0 0-2,0 0 0,0 0 1,0 0-2,0 0 1,0 0-1,-4 16 1,4-6 1,4 4 2,-4 0-1,5 5 0,-5-2-1,4 3 0,-4-1 0,3 1-1,-3-5 2,4-1-4,-4-2 2,0-2-2,0-10 0,4 13 1,-4-13-1,0 0 1,0 0-1,0 0 1,0 0 0,0 0-1,0 0 1,11-12 0,-11 3 0,5-1 0,-2-3-1,0-2 0,2-3 0,-5-1 0,3 0 0,-3 0 0,0 1-1,3 0 0,-3 1 1,3 3-1,-3 5 1,0 9-1,5-13 0,-5 13 1,0 0-1,0 0 0,0 0 0,0 0 1,7 15-1,-7-4 1,0 4 0,0-1 0,4 1 0,-4-1 0,4-3 0,-4 0 0,0-11 0,8 12 0,-8-12 0,0 0 0,12 0 1,-12 0-1,12-15 0,-6 5 0,1-1 0,2-1 0,-1-2 1,0 1-2,0 2 1,-4 2 0,-4 9 0,9-10 0,-9 10 0,0 0 0,0 0 0,5 10 0,-5-1-1,0 1 2,0 1-2,5-2 2,-5 2-1,5-2 0,-5-9 0,6 13 1,-6-13-1,0 0 1,10 0-1,-10 0 1,0 0-1,0 0-7,10-6-24,-10 6-4,0 0-2,0 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8:59.296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390 4 7,'0'0'13,"0"0"4,-10-9-5,10 9 1,0 0-3,0 0-2,0 0-1,0 0-2,0 0-1,0 0-2,0 0 0,0 0-1,0 0 1,0 10-1,0-10 1,10 16 1,-4-5-1,4 5 0,1 0 2,1 5 0,1 0 2,4 5-3,0-1 0,2 8 0,0-2 0,3 5 0,1 1 0,2 3 0,2 3-2,3 4 1,0-1-1,3 2 0,1 1 0,3 2 0,3-1 1,3 2-2,1-1 2,1 1-2,2-2 1,1 2 0,1-1-1,-3-2 1,-1 0 0,-3 0 0,-4-4-1,-1-3 1,-5-4-1,-2-1 1,-3-4-1,-2-2 2,-3-6-2,-3-3 1,-4-5-1,-3-3 1,-2-3 0,-10-11 0,12 11 0,-12-11 1,0 0-1,0 0 0,0 0 0,0 0-1,0 0-3,-8-12-3,8 12-21,-4-13-11,-2 3-1,-3-2-4</inkml:trace>
  <inkml:trace contextRef="#ctx0" brushRef="#br0" timeOffset="1241">404 17 3,'0'0'11,"0"0"-2,0 0 1,0 0-3,0 0 1,0 0 0,0 0-2,-9 0 0,9 0-2,0 0 0,0 0 0,0 0 0,-8 11 0,8-11 0,-6 13-1,6-13 0,-9 17 0,2-7 1,0 3 0,0-1 0,-1 4-1,-1-1 0,-1 2 2,1 0-1,-3 4-1,2 0 0,-2 2-1,-1 0 0,1 1-1,0 1 0,2 0 1,-2 1-1,3 1 1,-1 0-2,2 1 3,0-2-3,3 1 1,-2-1 0,4 2 0,-2-1-1,5 1 1,-4 0-1,4 2 1,0 1 0,0 0-1,5-1 1,-1 3 0,0-1-1,2 1 1,1-1 0,0 1-1,1 0 0,3 0 1,-1 1-1,2-1 1,2-1-1,0 0 1,3-3-1,1 0 1,-2-1-1,2-2 1,0-1-1,3-1 1,-1-2-1,2 0 1,-2 1-1,2-1 1,1-1-1,1 1 1,-1-2 0,0 1-1,0-3 1,-1 2 0,3-5 0,0 2-1,-2-3 1,0 2-1,1-1 0,1-2 1,-1-1-1,1 1 0,-2-2 0,2 0 0,0-2 1,0 0-1,2-2 0,-2-2 0,2 2 0,-1-4 0,1 0 0,-2-3 1,2 0-1,-2 0 0,0-6 0,0 2 0,-2-3 1,0 0-1,-1 0 0,-2 1 1,-1-3-1,0 3 0,-2-2 0,-1 1 1,0 0-1,0-1 0,-1 0 2,-1 0-2,-1 0 1,1 0-1,-2-1 1,2 1-1,-4-2 0,0 2 1,-1-1-1,1 1 0,-10 8 0,15-12 1,-15 12-2,12-8 2,-12 8-2,0 0 2,0 0-2,9-5 2,-9 5 0,0 0 0,0 0 0,0 0-1,0 0 1,0 0-2,0 0-4,-13 0-24,13 0-11,0 0-1,0 0 0</inkml:trace>
  <inkml:trace contextRef="#ctx0" brushRef="#br0" timeOffset="2722">1616 1481 10,'-10'0'21,"10"0"-5,0 0-1,0 0-5,0 0-1,0 0-2,0 0-1,0 0-3,0 0 0,0 0 0,0 0 0,0 0 0,12 12 0,-12-12-1,10 5 1,0-2-1,-10-3 3,20 4-2,-10-4 0,5 0-2,-2 3 1,3-3 0,2 0-1,0 0 0,1 0 0,2 3 0,-1-3-1,2 0 1,0 4 0,2-4-1,1 3 1,0-3-1,6 4 1,0-4 1,4 0 0,2 0-1,3 0 0,7 0 0,2 0 0,6 0 1,-2-4-1,5 4 0,1 0 0,3 0 0,1 4 0,-1-4 0,0 3 0,4-3 0,-1 0 0,3 0 0,1 0 1,1 0-1,-3 0 0,2 0 0,-3-3 0,-3 3 0,-4 0 0,-5-4 0,-5 4 0,-6 0-1,-4 0 1,-10-3-1,-5 3 1,-6 0 0,-8-3 0,-10 3 0,0 0 1,0 0-1,0 0-1,-18-10-4,9 10-4,-7-6-18,3 1-13,1 1-1,-1 0-2</inkml:trace>
  <inkml:trace contextRef="#ctx0" brushRef="#br0" timeOffset="4007">1581 1521 3,'-7'11'14,"7"-11"0,0 0-3,-6 12 0,6-12-2,-5 18-1,5-3-2,-4-1 1,4 5-2,0-1 1,0 4-2,-3 2 1,3 1-1,0 2 1,0 1-2,0-3 0,3 4 1,-3-2-1,6 3 0,-3-4-2,2 2 1,-1 0 0,3 2 0,-1-1 0,3 4 0,-1-3 1,1 5 0,0 1 1,2 2-2,-1 1-1,3 1 1,-2 3 0,3 1 0,-1 1-1,2 2 0,2-1 0,0 2 0,2 1 1,1 2-1,0-3 0,1-1 0,0 1 0,-1-1 0,1 0 0,1-3 0,0-4-1,2 0 1,-1-3-1,2-1 0,1-1 0,0-4 1,0-3-1,1 1 0,3-4 0,-2-2 1,1-4-1,2-1 0,0-2 1,2-2-1,1-3 0,0 0 0,0-2 1,1-2 0,-3 1-1,1-3 1,-1-1-1,1-4 2,0 3-2,0-3 1,0-5-1,1 2 0,-1-5 1,0 1-1,1-3 0,1 0 0,-2-2 1,-1 0-1,-1-3 0,1 1 1,0-3-1,-1-2 0,-1 0 1,-3-3-1,0-1 0,-1-3 1,-2 0-1,-2-2 0,-1-1 1,-1-3-1,-1-1 1,-1-1-1,1-1 0,1 0 0,0-6 0,-1 2 0,0-1 0,-1-1 1,0-1-2,0 0 2,-2-1-1,-1-1 0,-3 2 1,-1-2-1,-1-2 0,-2 0 0,-1-1 1,-1 0-1,-1-1 0,0 2 0,-2-2 0,0 4 0,-3-1 0,3 2 0,-3 1-1,3-1 1,-3 3 1,3 1-1,0 2 0,0 1 0,0 5 1,2 3-1,-2 3 0,0 7 0,-3 2 1,4 5-1,-4 1 0,0 10 0,3-9 0,-3 9 0,0 0 0,0 0 0,0 0 0,0 0 0,0 0 0,0-10 0,0 10-2,0 0-5,0 0-30,-11-7-4,11 7 0,-16 0-2</inkml:trace>
  <inkml:trace contextRef="#ctx0" brushRef="#br0" timeOffset="6556">1908 1928 4,'-10'0'15,"10"0"2,0 0-2,0 0 0,-10 0-2,10 0-1,0 0-3,0 0 0,0 0-3,0 0 0,-7 8 0,7-8-2,0 0-2,7 15 0,-7-15 0,10 14 0,-10-14-1,18 18 1,-6-9-1,1 0 3,5-1-3,1-1 1,2-1 0,2-3 0,2-3 0,2 0-1,-2-5 1,4 0 0,-4-4 0,1 2-1,-3-2 1,-1 2-1,-5-2 1,-1 4-1,-4 0 0,-2 1 0,-10 4 0,14-5 0,-14 5-1,0 0 1,0 0-1,9 0-1,-9 0-5,0 11-27,0-11-5,12 18-1,-9-9-2</inkml:trace>
  <inkml:trace contextRef="#ctx0" brushRef="#br0" timeOffset="7835">2860 1980 10,'-9'0'20,"9"0"-3,0 0 0,-9 0-1,9 0-2,0 0-2,-10 0-2,10 0-1,0 0-2,0 0-3,0 0 0,0 11-2,0-11 1,5 10-1,-5-10 0,10 15 0,-10-15 1,18 17-2,-8-7 2,3-2 0,1-1 0,3-2-1,1-5 0,2 5 0,3-5-1,3-5 1,-2-3-2,4 3 1,-6-5-1,2 2 1,-4 0 0,-2 2 0,-5 0 0,-1 0-1,-12 6 2,12-6-2,-12 6 1,0 0 0,0 0-1,0 0 1,0 0-1,0 0 0,0 0-1,0 0-4,10 3-10,-10-3-22,0 0-2,3 12-3,-3-12 1</inkml:trace>
  <inkml:trace contextRef="#ctx0" brushRef="#br0" timeOffset="9038">2512 2385 12,'-6'-11'15,"6"11"-1,0 0-3,0 0-1,-10 9-2,10-9-3,-8 15 0,5-6-1,0 4-1,3 0 1,-3 3-1,3 0 0,0 1-1,6 0 2,-1-2-2,2 0 0,0-3 2,1-3-2,-8-9 1,16 8 0,-16-8 2,14-5-1,-14 5-1,11-16 0,-6 4 0,0 1 0,-2-2-1,1 0 1,-4-1-1,4 4 0,-4 0-1,0-1 0,0 11 0,0-16 0,0 16 0,-7-12-1,7 12-1,-9-7-4,9 7-21,-8 9-8,-1-4-2,3 7-1</inkml:trace>
  <inkml:trace contextRef="#ctx0" brushRef="#br0" timeOffset="9677">2137 2640 15,'-9'-6'23,"9"6"-5,0 0-3,0 0-5,0 0-1,-4 19-3,8-6-3,2 3 2,1 3-2,2 1 2,3 2-2,3 1 1,3-2-1,1-5 2,6 1-3,1-6 0,4-3 0,2-8-1,3 0 1,1-8-1,3-1 1,-3-8 0,2-4 2,0-4-2,-1 0 0,-5-2-2,1 2 2,-4 1-2,-2 1 1,-5 4-2,-2 4 1,-6 3 0,-3 4 0,-11 8 0,14-11 0,-14 11 1,0 0-1,0 0 0,0 0 0,10 4 0,-10-4 1,0 11-1,3-2 1,-3 3-1,5 1 1,-5 2 0,5 1-2,-5 4 2,3 3-1,-3 1 1,0 2-1,0 1 1,-4 1-1,0 1 0,0 2 1,-3-2-1,0-1 1,-1 0-1,-2-2 1,-3 0-1,-1-1 0,-3-3 1,-1-1-1,-2-5 1,-1-1-1,-4-5 1,1-2-1,-3-8 1,-2 0-1,-1-4 1,-5-4-1,0-4 1,-2 0-1,-2-2 0,1-2 0,1-1 1,5 1-1,1-2 0,6 1 0,1-2 1,6-1-1,2-1 0,5-1 0,1-1 0,0 0 1,3 1-1,2 3 0,0 1 0,1 5 0,4 3-4,-7-2-10,7 12-24,0 0 1,0 0-1,13 3-1</inkml:trace>
  <inkml:trace contextRef="#ctx0" brushRef="#br0" timeOffset="44824">42 711 2,'0'0'10,"0"0"0,0 0 1,0 0-2,-12 0 2,12 0 1,0 0 0,-10 0 1,10 0-3,-9 0 1,9 0-3,0 0 2,-13 0-3,13 0-1,0 0 0,0 0-2,0 0-1,0 0-1,0 0-1,0 0 1,0 0-1,18 5 0,-7-5 1,6 4 0,0-4-1,2 4 1,1-4-1,0 5 0,-1-5 0,-4 3-1,-3-3 1,-2 0 0,-10 0-1,14 0 0,-14 0-1,0 0-3,10 7-7,-10-7-26,0 0-1,6 15-3,-6-6 1</inkml:trace>
  <inkml:trace contextRef="#ctx0" brushRef="#br0" timeOffset="45381">105 1220 6,'-10'9'35,"1"-5"0,9-4-13,0 0-3,-10-4-4,10 4-6,0 0 0,13-13-5,-5 2 0,5-3-2,4-2 1,3-3-1,3-3 1,3 3-2,-1-1 1,1 5-1,-5 0 1,-1 5-1,-5 2 0,-3 4 0,-12 4-1,12 0-1,-12 0-3,0 10-7,0-10-25,7 20-3,-7-8-3,3 2 1</inkml:trace>
  <inkml:trace contextRef="#ctx0" brushRef="#br0" timeOffset="45809">383 1514 6,'0'16'31,"0"-16"2,3 10-13,-3-10-5,9-8-3,-2-3 0,8 0-4,-2-6 0,5 1-1,-2-5-3,3 5 0,-4-3-2,0 4 0,-4 2-2,0 5 2,-11 8-2,14-7 0,-14 7-1,0 0-7,17 11-20,-11-1-9,0 4-1,2 2-1</inkml:trace>
  <inkml:trace contextRef="#ctx0" brushRef="#br0" timeOffset="46163">805 1858 7,'7'21'34,"-7"-21"-7,0 0-7,0 0 1,0 0-3,0-16-5,-4-8-2,8 2-4,-4-12-1,3 1-2,-3-7-1,7 1 0,-2 2-1,2 5-1,-1 4 0,0 5 1,0 7-1,-1 6 0,-5 10-1,7-11 1,-7 11-1,0 0 1,0 0-3,0 0-15,0 0-19,0 0-3,0 0-4,3-14 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9:11.372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2045 58 20,'0'0'21,"-3"-10"-1,3 10-5,0 0 0,-9-8-5,9 8 1,-10-4-2,10 4-1,-15 0-2,6 0-1,-5 0 0,0 6 0,-5-2-2,0 5-1,-3 1 1,-3 4-1,-3 2 0,0 3-1,-2 2 1,1 5-1,-5 2 1,0 8 0,-4 1-1,2 8 0,-5 6 0,2 6 0,-2 5 0,1 3 1,0 4-1,4 2 1,2 0-1,3 0 0,3-2 1,3-2-2,4-5 1,3-3 0,3-7-1,3-5 1,2-9-1,4-7 1,2-7-1,4-6 1,-4-7-1,4-11 1,0 11 0,0-11 0,0 0 0,0 0 0,0 0-1,0-14-3,0 14-10,10-19-24,1 3-4,0-4 1,5-7-5</inkml:trace>
  <inkml:trace contextRef="#ctx0" brushRef="#br0" timeOffset="1294">2298 438 16,'0'0'24,"-12"-12"-2,12 12-4,-12-5-2,2 1-2,10 4-3,-24 4-1,8 5-3,-6 0-2,0 10 1,-7-1-3,0 9 0,-5 3-1,0 7 0,-3 2 0,2 6 0,0 2 0,-1 6-1,1 2 1,1 4-1,1 2 0,2 2 0,0 0 0,3 1-1,3-1 0,3-2 0,4-6 1,4-5-2,3-5 1,5-6 0,6-5 0,0-5 0,0-7 0,0-2 0,3-3 0,-3-2 0,0-2 1,0-3-1,0-10 1,0 15-1,0-15 1,0 0 0,0 0-1,0 0 1,0 0 0,0 0-1,0 0-3,-4-18-8,4 8-25,4-2-4,-4-3 0,0-4-1</inkml:trace>
  <inkml:trace contextRef="#ctx0" brushRef="#br0" timeOffset="2406">1173 1380 2,'0'0'20,"-13"-5"-1,13 5-2,0 0-3,-12-10-1,12 10-2,-7-10-1,7 10-1,-12-11 0,12 11-3,-18-9-1,18 9 0,-22-9-2,10 9 2,-5-8-3,2 8 0,-4-6 1,-1 6-2,0-5 1,-1 5-1,0-4 1,2 4-1,1-3 0,4 3 0,-1 0 0,5 0 1,1 0-1,9 0 0,-10 0-1,10 0 1,0 0-1,0 0 1,0 18-1,5-7 0,1 3 1,0 6-1,3 2 1,0 5-1,1 3 1,0 3-2,0 2 2,3 3-1,-1 1 0,1 2 0,1-2 0,3-1 0,-1-3 0,2-2 0,0-3 0,1-7 0,1 0 0,1-4 0,-2-3 1,-3-3-1,0-3 0,-2-1 0,-4-4 0,-10-5 1,14 8-1,-14-8 0,0 0 1,0 0-1,0 0 0,0 0 1,0 0-1,0 0 0,10 0 0,-10 0 2,0 0-2,4-12 0,-4 12 0,8-13 0,-8 13 0,12-15 0,-5 5 0,3 1 0,-1-3 0,3 1 0,1-3 1,2 0-1,2-1 0,3-2 0,2-2 0,2 3 0,4-2 0,0 0 0,2 2 0,1 0 0,-1 2 0,0 0 0,-1 4 0,-1 0 0,-3 2 0,-1 2 0,-3 1 0,-2 2 0,-4 3 0,-2-3 0,-2 3 0,-11 0 0,15-4 0,-15 4 0,11-3 0,-11 3 0,0 0 0,11-4 0,-11 4 0,0 0 0,0 0 0,0 0 0,0 0 1,0 0-1,0 0 0,0 0 0,0 0 0,0 0 0,0 0 0,9-6 0,-9 6 0,0 0 1,0 0-1,0 0 0,0 0 0,0 0 1,0 0-1,0 0 1,-9-3-1,9 3 1,-10-3-1,10 3 1,-15-5 0,6 2-1,-1-1 1,-3 0 0,0-2 0,1 1-1,-3-1 1,2 1 0,0-1-1,3 0 1,0 2-1,10 4 0,-14-7 1,14 7-1,0 0 0,-9-7 0,9 7 0,0 0-1,0 0-5,0 0-28,0 0-7,0 0 0,0 0-3</inkml:trace>
  <inkml:trace contextRef="#ctx0" brushRef="#br0" timeOffset="4317">2002-2 9,'0'0'21,"-7"-9"-3,7 9 0,0 0-1,0 0-5,0 0-1,0 0-2,0 0 0,0 0-3,0 0-2,0 0 0,5 16-1,-5-16 3,14 18-3,-5-5 1,4 3-2,-2 3 1,5 3-1,2-1 1,1 6-1,2-4 0,2 3 0,-2-2-1,1 0 1,0-5-1,-1-1 0,-5-3 0,-1-4 0,-4-2 0,-2-2 1,-9-7-1,9 7 0,-9-7 0,0 0 0,0 0 0,0 0 0,0 0-1,0 0-4,0 0-16,8 12-17,-8-12-2,0 17-4,-6-7 2</inkml:trace>
  <inkml:trace contextRef="#ctx0" brushRef="#br0" timeOffset="6557">2286 357 4,'0'0'4,"0"0"0,0 0-2,0 0-1,0 0 1,0 0-1,0 0-1,0 0 1,0 0-2,0 0-7</inkml:trace>
  <inkml:trace contextRef="#ctx0" brushRef="#br0" timeOffset="6978">2196 264 14,'0'0'21,"0"0"-5,0-10-1,0 10-4,0 0 2,0 0-6,0 0 1,0 0-1,0 0-3,-8 8 1,8-8-1,-10 9 0,10-9-2,-15 12-1,5-3 1,3 0 0,-5 0-1,3 3 1,-3-2-1,2 4 0,-4 1 0,0 2 0,-1 2 1,-1 2 0,-1 2-2,-1 2 1,0 3 0,-1-3-1,-1 5 1,3-1-1,-3 0 0,1-1 1,1 2-1,-3-1 0,1 1 1,-2 1-2,1 0 2,-1 0-1,0 1 0,1 0 0,1 2 0,1-5 0,2 2 0,1-3 0,2 0 0,0 0 0,4-4 0,-1-1 0,3-2-1,0 2 1,2-2 0,0-1 0,1-1 0,0-2 0,1 1 0,-2-3 0,3 1 0,-2-2 0,2 1 0,-1-4 0,1 2-1,0-1 1,0-1 0,0 0 1,3-2-1,-4 1 0,4-10 0,-3 14 0,3-14 0,-4 10 0,4-10 0,0 0 0,0 0 0,0 10 1,0-10-1,0 0 0,0 0 0,0 0 0,0 0 1,0 9-1,0-9 0,0 0 0,0 0 1,0 0 0,0 0-1,0 0 1,0 0 0,0 0-1,0 0 1,0-9-1,0 9 0,0 0 0,0 0 1,5-10-2,-5 10 1,0 0 0,0 0 0,0 0 0,0 0 0,0 0 0,0 0 0,0 0-1,0 9 1,0-9 0,0 0 0,0 0 0,0 0 0,-5 10 0,5-10 0,0 0 1,0 0-1,0 0 0,0 0 0,0 0 0,0 0 0,0-9 0,0 9 0,0-19 0,7 4 0,0-4 0,2-5 0,3-4 0,1-6 0,2-5 0,2-4 0,3-1 0,-2-4 1,2 0-1,-1 0 1,2 2-2,1 1 1,0 3 0,2-1 0,-1 5 0,1 0 0,1 1 1,3 1-2,-1-1 2,-4 3-1,1 3 1,-2 3-1,-1 2 0,-4 4 0,-2 3 0,-2 2 1,-2 2-1,-1 4 0,-3-1 0,0 1 0,-7 11 0,13-16 0,-13 16 0,9-14 0,-9 14 0,9-15 0,-9 15 0,7-15 0,-3 6 0,-1-2 0,-3 11 0,9-17 1,-9 17-2,5-14 1,-5 14 0,0 0 0,8-10-1,-8 10 1,0 0 0,12 8-1,-12-8 1,10 15 0,-10-15 0,11 18-1,-11-18 2,12 17-1,-12-17 0,6 12 0,-6-12 0,0 0 0,0 0 1,0 0-1,0 0 1,0 0-1,0 0 1,0 0-1,0 0 0,0-14 1,0 14-1,-5-16 0,2 7 0,3 9 0,-4-16 0,4 16 0,-5-14 0,5 14 0,0 0-1,0 0 1,0 0-1,0 0 1,9 12 0,-6-2-1,1 0 1,0 0 0,0 1 0,0-2 0,-4-9 0,8 14 0,-8-14 0,0 0 0,0 0 0,9 9 1,-9-9-1,0 0 1,0-10-1,0 10 1,-3-12-1,3 12 0,-6-12 1,6 12-1,-9-9 0,9 9 0,-10 0 0,10 0 0,-14 5 0,5 3 0,0 3 0,-2 4 0,-1 2-1,0 4 1,-3 2 0,2 0 0,-2-1 0,1 2 0,2-2 0,0-3 0,0-5 0,3-2 0,9-12 0,-12 13 0,12-13 0,0 0 0,0 0 0,0 0 0,0 0 1,-10 11-1,10-11 0,-7 12 0,0-1 0,-2 4-1,-2 4 1,-3 5 0,-3 5 0,0 3 0,-6 3 0,0 2 1,-1 0-2,1 2 1,-1-2 0,2-2 0,3-3 0,1-2 0,5-3 0,2-1 0,2-3 0,1-5-1,3 1 1,-1-2 0,2-3 0,0 0 0,0-4 0,0 0 0,4-10 0,-9 14 0,9-14 1,-9 11-2,9-11 1,-10 13 0,10-13 0,-12 18 0,5-8 0,0 2 0,0 1 0,0 2 0,0 0 0,1-3 0,-1-1 0,3-2 0,4-9 0,-5 12-1,5-12 1,0 0 0,-5 11 1,5-11-1,0 0 0,-4 10 0,4-10 0,0 0 0,-5 10 0,5-10 0,0 0 0,0 0 0,0 0 0,-5 9 0,5-9 0,0 0 0,0 0 0,-7 11 0,7-11 0,0 0 0,0 0 0,-10 10 0,10-10 0,0 0 0,0 0 0,-10 9 0,10-9 0,0 0 0,0 0 0,-4 9 0,4-9 0,0 0 0,0 0 0,0 12 0,0-12-1,0 0 1,0 0-1,-6 10 1,6-10 0,0 0 0,0 0 0,0 0 0,0 0 0,0 0 0,0 0 0,0 0 0,0 0 0,0 9 0,0-9 0,0 0 0,0 0 0,0 0-1,0 0 1,0 0 0,0 0-1,0 0 1,8 6 0,-8-6 0,0 0 0,15 8-1,-15-8 1,19 10 0,-7-4 0,0 2 0,0-1 0,1 1 0,-1-1 0,-3-1 0,-9-6 0,14 7 0,-14-7 1,9 3-1,-9-3 0,0 0 0,9-3 1,-9 3-1,0 0-1,0 0-7,0 0-28,0 0 0,11 8-2,-11-8-1</inkml:trace>
  <inkml:trace contextRef="#ctx0" brushRef="#br0" timeOffset="10354">1223 1923 8,'0'0'14,"0"0"-1,0 0-4,0 0-1,-7 9 0,7-9-3,0 9 1,0-9-2,4 14 1,-4-14-1,8 14 0,-8-14 1,9 14-2,-9-14 0,10 12-1,-10-12 1,10 10-2,-10-10 1,10 8 0,-10-8-1,0 0 0,0 0 0,9 8 1,-9-8 0,0 0 0,0 0 1,0 0 0,0 0 1,0 0-2,0 0-1,0 0 0,-4-9 0,4 9 0,0 0-1,0 0 0,5-11 1,-5 11-1,10-9 0,-10 9 1,20-15 0,-6 4 0,2-3 0,4-1 0,0-2 1,4-1 1,2 0-1,1-1 0,1-1-1,0 3 0,-2 0 0,2 0 0,-3 3-1,-1 0 0,-1 2 1,-3-1-1,-4 3 1,0 2-1,-4-1 1,-2 3-1,-10 6 1,14-9 0,-14 9 0,0 0 0,0 0-1,8-11 1,-8 11 0,0 0 0,0 0-1,0 0 1,0 0-1,0 0 0,0 0 1,0 0-1,0 0 0,-11 0 0,11 0 0,-12 6 0,3 0 0,-3 2 0,-4 3 0,-3 3 1,-6 2-2,-5 3 1,-1 3 0,-3 1 1,-1 0-2,-1-3 2,3-1-2,2-2 1,4-5 0,6-3 1,5-1-2,3-3 1,4-2 0,9-3 0,-10 3 0,10-3 0,0 0-1,0 0 1,0 0 0,0 0 0,0 0-1,13-11 1,-3 4 0,3-2 0,4-4 0,3-3 0,7-3 0,4-2 0,0-2 0,3 0 0,1-1 0,-4 5 0,-1 2 0,-5 3 0,-6 4 1,-3 4-1,-6 6 0,-10 0 0,9-4 0,-9 4 1,0 0-1,0 0 0,-14 9 1,3-4-1,-1 1 0,-4 2 0,-1 1 0,-4 0 0,-1 3 0,-3 0 0,-3 1 0,-2 0 0,1 0 0,-1 1 0,1 0 0,2 1 0,4-2 0,2-1 0,5-1-1,4-2 1,3-1 0,9-8 0,-10 11-1,10-11 1,0 0 0,0 0 0,0 0 0,0 0 0,0 0 0,0 0 0,13-12 0,-3 5-1,3-4 1,5-2 0,6-2 0,2-3 0,7-2 0,2-2 0,2 0 0,-1 3 0,-2 1 0,-3 4 0,-3 3 0,-5 4 0,-7 2 0,-3 5 0,-13 0 0,13 0 1,-13 0-1,0 0 1,0 0-1,0 0 1,0 0-1,0 0 1,-11 5-1,11-5 0,-10 7-2,10-7-6,-12 6-28,12-6-1,-9 10-3,9-10 0</inkml:trace>
  <inkml:trace contextRef="#ctx0" brushRef="#br0" timeOffset="12362">1519 1472 3,'16'9'10,"-5"-2"-1,0-1 3,2 1-5,-2-1 3,2 0-3,-4 0-1,0-1-1,-9-5-2,14 6 1,-14-6 0,0 0 1,10 0 0,-10 0-1,0 0 1,0 0 0,0 0-2,0 0 2,0 0-2,0 0-1,-10-3-1,10 3 0,-10-7 1,10 7-2,-11-7 0,11 7 0,-10-9 1,10 9-1,-9-9 0,9 9 0,-4-10 0,4 10-1,0 0 1,0-11 1,0 11-1,0 0 0,0 0 0,0-10 2,0 10-2,0 0 0,0 0 0,0 0 0,0 0-2,0 0 2,6-10 0,-6 10 0,0 0 0,0 0 0,10-8-3,-10 8-4,10-14-17,-1 6-8,-3-6-1</inkml:trace>
  <inkml:trace contextRef="#ctx0" brushRef="#br0" timeOffset="13129">1606 1408 9,'6'-28'14,"-6"14"1,7-4-1,-1-1-2,-2-3-1,6 2-1,-4-8-1,6 4-2,-3-8 1,4 1-2,-1-1 0,2 0 1,-3-2-3,5 1-1,-1-1 0,4 2 0,-2-1-1,2 6 2,-2-4-2,3 5-1,-2-2 0,3 1 1,-3 1-1,2 0 0,0 0-1,1 1 1,-1 0 0,3 0 0,-3 1 0,4 1-1,-2 0 1,1 1-1,1 0 0,-2 0 0,0 2 1,-2 0-1,0 1 0,-1 4 0,-2 1 1,-4 2-1,-1 0 1,-1 3-1,-11 9 0,14-13 1,-14 13-1,0 0 1,12-11-1,-12 11 1,0 0-1,0 0 1,0 0-1,0 0-1,-3 14-7,3-14-28,-11 12 0,5-2-3,-2-1 0</inkml:trace>
  <inkml:trace contextRef="#ctx0" brushRef="#br0" timeOffset="15242">56 2148 7,'0'0'8,"0"0"0,-9-11 2,9 11-3,0 0-2,0 0 2,0 0-2,0 0 0,0 0-2,0 0 1,-9 12-2,9-12 1,0 0 0,-6 12 1,6-12-1,-4 12 0,4-12 1,-4 12-1,4-12 0,-4 14-1,4-14 2,-4 15-2,4-6 0,-3 1 1,3 0-1,-3 0 0,3 2-1,-4 0 1,4 1 0,-3-3 1,3 4 0,-3-3-1,3 1 0,0 0-1,0-1 0,0 0 0,0 2 0,0 0 0,0-1 0,0 1 0,3 1 0,-3-1-1,0 2 1,3-3 0,-3 2-1,3-1 1,-3 1-1,4-2 1,-4 1-1,6 0 1,-3 0-1,0 0 1,0 0 1,0 0-2,0 0 2,0 1-1,1-2 0,-4 4 1,6-1-1,-3 1 0,1 1 0,-1-2 1,0 2-1,0 1 0,2 1 0,-2-3 0,1 2 0,-1 0-1,1 0 1,-4 1-1,5 0 1,-2-1-1,0 3 1,-3-3-1,4 2 0,-4 0 0,5 1 1,-5-2-1,4 2 0,-4-1 0,3-2 0,-3 3 0,6-2 1,-3 0-1,0-2 0,3-1 0,-3 1 1,3-1-1,0-1 0,-1 0 0,1-1 1,0 1-1,0-2 0,0 1 1,1-2-1,-1 4 1,0-2-1,2 1 1,-1 1-1,0-2 1,1 1-2,-1 0 1,2 1 0,-1-3 0,0 0 1,1 2-1,0-2 0,0 1 0,0 0 0,-1 1 0,1-1 0,0 1 0,1 0 0,0 1 0,0 0 0,1-1 0,-1 2 0,1-2 0,0-1 0,0 2 0,1 0 0,1 0 0,1 1 0,-2 0 0,1-1 0,0 1 0,-1 0 0,1-1 0,0-1 0,-2 0 0,2-2 0,-2 0 0,2 0 0,-2 0 0,1 0 0,1 0 0,-2-1 1,1-1-1,-1 0 0,0-1 0,-1-2 0,0 0 0,1-1 0,-1 1 0,0 0 1,1 0-1,-1-1 1,1 0-1,0 1 0,0 1 1,-1-1-1,-1-2 0,-9-6 0,18 11 0,-9-6 1,-9-5-1,17 8 0,-8-4 1,0 0-1,1-1 2,0 1-2,1-1 0,1-3-11,7 0-23,0 0-4,0-4-1,3-6-3</inkml:trace>
  <inkml:trace contextRef="#ctx0" brushRef="#br0" timeOffset="17242">2022 2186 12,'0'0'15,"0"0"-1,0 0-1,-12 0 1,12 0-5,0 0 2,0 0-3,0 0 0,0 0-3,0 0-1,0 0 0,0 0-2,-7 11 3,7-11-2,0 13-1,0-13 1,3 19-1,-3-9 1,0 4 0,0-1 0,3 3 2,-3 0-2,0 1-1,0 3 0,-3 2 0,3-1 0,-3 3-1,3-2 0,-3 2 0,3 1-1,-4-1 1,4 0-1,-4-2 0,4 1 1,-4-1-1,4 0 0,-5-2 0,2 4 1,0-2 0,-1 1 0,0 0-1,0 0 1,-3 0-1,3 2 1,-3 0-1,0 0 0,-1 0 0,-1 3 0,1 1 0,-1 0 0,-2 0 0,1 2 0,0-1 1,-1 0-2,2-1 1,-1-2 0,-1 0 0,0 0 0,1 0 0,-1 0 0,0 0-1,-2 2 2,1 0-1,-1 1 0,1 1 0,0-1 1,-1 0-2,1 0 2,-1 0 0,0-3-2,1 0 1,0-1 0,-1-2 0,1-4 0,2-1 1,-1-1-1,1-4 0,0 0 0,0-2 0,-1-1 0,1 0 0,0 2 0,-1-1 1,1 0-1,-2 1 0,0 0 0,0 1 0,-1-2 1,3 1-1,0-1 1,-1 0-1,1 0 1,-1-1-1,1-1 1,1 2-1,-1-3 1,1 1-1,-1-2 1,0 1-1,0-1 0,0 2 2,1-1-2,9-9 0,-17 16 0,17-16 0,-17 18 1,7-9 0,3 0-1,-3-1 1,1 0-1,0 1 1,-2 0-1,1 1 1,-2-1-1,2-1 0,0 0 0,-1 1 0,2-2 1,9-7-1,-16 12 1,6-6 0,1-4 0,9-2-1,-16 6 1,16-6 0,-16 0-1,16 0 1,-17 0-1,17 0 0,-14 0 0,14 0 1,-15 0-1,15 0 0,-15 0 0,15 0 1,-16-3-1,16 3 0,-16-4 0,16 4 0,-18-4-1,9 1 1,0 0 0,-1 0 0,0 0 0,-1 0 0,2 0 0,9 3 0,-16-6 0,16 6 0,-16-5 1,16 5-1,-14-7 0,14 7 0,-14-6 0,14 6 1,-15-8-1,15 8 0,-15-9 0,15 9 0,-15-8 0,15 8 0,-17-13 1,17 13-2,-15-13 1,6 7 0,9 6 0,-15-13 0,15 13 0,-16-12-1,16 12 1,-17-10 0,17 10 1,-17-10-1,7 5 0,1 1-1,9 4 2,-16-9-1,16 9 0,-12-6-1,12 6 1,0 0 0,-9-5 0,9 5 0,0 0 0,0 0-1,0 0 0,0 0 1,0 0-1,0 0 1,0 0-1,12 5 0,-12-5 1,18 6 0,-7-3 0,1 1 0,2-1 0,0 0 0,3 1 0,-1-2 0,2 1 0,-1-3 0,1 4 0,1-4 0,0 5 0,0-5 0,-2 3 0,-1-3 0,0 3 0,-2-3 0,-1 0 0,0 0 0,-1 3 0,-2-3 0,0 0 0,1 0 0,-2 0 0,0 0 0,-9 0 0,17 0 0,-17 0 0,17 0 0,-17 0 0,17 0 0,-17 0 0,17 0 0,-17 0 0,16 0 0,-16 0 1,15 0-1,-15 0 0,13 0 0,-13 0 0,10 0 0,-10 0 0,9 0 0,-9 0 0,0 0 0,10 0 0,-10 0 1,0 0-1,0 0 0,0 0 0,0 0 1,0 0-1,0 0 1,0 0-1,0 0 1,0 0 0,0 7-1,0-7 1,-7 13-1,7-13 1,-21 18-1,8-9 0,-2 0 1,2 0-1,-3-1 1,0-3-1,1-1 0,1-1 0,3 0-1,0-3 1,2 3 0,9-3 0,-14 0 0,14 0 0,-9 4 0,9-4 0,0 0 0,0 0-1,0 0 1,0 0-1,0 0 1,0 0-1,0 0 0,0 0 1,0 0-1,0 0 0,15 7 1,-15-7-1,20 0 1,-9 0 0,2 0 0,2 0 0,1 0 0,0 0 0,-1-4 0,0 0 0,1 1 0,-1-2 0,-1 1 1,0-2-1,-1 0 0,1-2 0,0-1 0,2-2-2,-1-7-13,4-1-21,3-4-5,0-10 1,1-10-4</inkml:trace>
  <inkml:trace contextRef="#ctx0" brushRef="#br0" timeOffset="22033">1414 2821 4,'0'0'5,"0"0"0,0 0-1,0 0-2,0 0 2,0 0-1,0 0 0,0 0 0,0 0-1,0 0 0,0 0 0,0 0 0,0 0 0,-9-9-1,9 9 0,0 0 2,0 0-2,0 0 2,0 0-2,0 0 0,0 0 2,0 0-2,0 0 2,0 0-2,-10-9 1,10 9 0,0 0 1,0 0-1,0 0 0,0 0 1,0 0 0,0 0-1,0 0 1,-9-9-1,9 9 2,0 0-2,0 0 1,0 0 0,0 0 0,0 0 0,0 0 0,0 0-1,0 0 0,0 0-1,0 0-1,0 0 0,0 0 0,0 0 0,0 0 0,0 0 0,0 0 0,0 0 0,7 13 0,-7-13 1,10 9 0,-10-9 0,12 10 0,-12-10 0,16 5 0,-16-5 2,14 4-2,-14-4 2,14 0-1,-14 0 0,14 0 0,-14 0-2,16-7-18,-3 3-12,-5-7-4,4 1 2</inkml:trace>
  <inkml:trace contextRef="#ctx0" brushRef="#br0" timeOffset="23513">488 2724 3,'0'0'7,"-9"-5"1,9 5 1,0 0-1,0 0-1,0 0 0,0 0 1,0 0-2,0 0-1,-10 0-1,10 0-1,0 0 1,0 0-2,0 0 2,0 0-3,0 0 1,0 0 1,-12 9-2,12-9 0,0 0 1,-10 12-2,10-12 1,0 0 0,-13 11 0,13-11 0,0 0 0,-8 9 0,8-9 1,0 0-1,0 0 0,0 0 0,0 0 2,0 0-1,0 0 0,0 0 0,0 0 0,0 0 0,0 0 1,0 0 0,0 0-1,0 0-1,0 0 0,0 0 0,0 0-1,0 0 0,0 0 0,0 0 0,-4 10 0,4-10 0,0 0 0,0 0 0,9 8 0,-9-8 1,12 7-1,-12-7 1,14 8-1,-3-3 1,-2-3 0,1 3 0,0-5 0,2 5 0,-12-5 0,19 0 1,-19 0-1,17 0 1,-17 0 2,17-5-2,-17 5 0,15-14 1,-8 4-1,1-1 0,-1-2 0,-1 2-1,0 0 0,0 2 0,-6 9-2,6-15 1,-6 15 0,0 0-1,0 0 0,7-9 2,-7 9-2,0 0 1,0 0 1,0 0-1,0 0 1,0 0 0,0 0 0,0 0-1,0 0-4,0 0-20,3 13-12,-3-13 0,0 0-2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5:03:39.165"/>
    </inkml:context>
    <inkml:brush xml:id="br0">
      <inkml:brushProperty name="width" value="0.10583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1029 3207 1,'0'0'8,"3"-9"1,-3 9 1,4-13 0,-4 3-1,5-2 0,-2-1-2,1-3 0,0-2-3,0-2 1,0 1 0,2-3-2,-3 1 0,2 0 0,-2 0-1,0 2 0,0-1-1,-3 0 1,5 3-1,-5-3 1,4 2-1,-4 0 1,6 0-1,-6-2 1,7 0-1,-4-2 0,2 0 0,-2-1 0,3 0 0,-2-1-1,2-1 1,-2-1 0,1 3 0,0-4 0,0 3 0,1-2 1,0 2-1,-1 0 1,1 0-1,-1-1 2,1 1-2,0 0 0,-1 2-1,0 0 2,0-2-1,-2 1 0,3 2 0,-3 0 0,0 1 0,-3 1 0,6 0-1,-3-1 1,0 1-1,0-1 0,1 0 0,2-3 0,-2 2 1,3-2-1,-2 2 0,1-1 1,0 0-1,1 1 1,0 1-1,-1 0 1,0 0-1,-1 2 2,2 0-2,-1 1 2,0-1-2,1 0 0,1 1 1,1-1-1,0 0 0,2-2 0,-1 1 1,2-1-1,2-1 0,0 0 1,1 1-1,-2-1 0,2 2 0,-1 0 0,0 0 1,0 2-1,-1 3 1,-3-1-2,1 2 2,-1 1-1,0-2 1,-1 3-2,0-1 1,1 0 1,0 1-1,-1-1 0,0 2 0,1 0 0,-1 2 0,0-1 0,1 2 0,-10 7 0,17-13 0,-17 13 1,17-11-1,-17 11 0,17-11 0,-8 5 0,-9 6 1,19-11-1,-8 6 0,0 0 0,-1 0 0,1-1 1,-1 1-1,2-2 1,-1 1-1,-2-4 0,2 2 1,-1-2-1,0 0 0,2-1 1,-2 0-1,2 0 0,-2 1 0,0 0 0,1-2 0,0 1 1,0-1-1,1-2 0,-1 3 1,2-2-1,0 0 0,0 0 1,2-1-1,-3 2 0,1 0 1,0 2-1,1-1 0,-3-1 0,1 3 0,-1 1 1,-2 1-1,2-2 0,1 3 0,-3 0 0,0-1 0,-9 7 0,16-9 0,-16 9 0,15-7 0,-15 7 0,13-4 0,-13 4 0,12 0 0,-12 0 0,13-3 0,-13 3 0,14 0 0,-14 0 0,17 5 0,-17-5 0,16 5 0,-16-5 0,15 9 0,-15-9 0,16 10 1,-16-10-1,14 11 0,-14-11 0,12 12 0,-12-12 0,13 14 1,-13-14-1,12 17 0,-12-17 0,10 16 0,-4-7 1,-2 2-1,-4-11 0,10 14 0,-10-14 0,9 16 1,-9-16-1,8 14 0,-8-14 0,7 15 1,-7-15-1,5 15 0,-5-15 0,5 14 1,-5-14-1,3 13 0,-3-13 1,0 13-1,0-13 1,3 15-1,-3-15 1,0 16-1,0-16 1,-4 16-1,4-16 0,-5 17 1,2-8-1,-1 0 0,0 2 0,-1-1 1,0 0-1,0 1 0,0 0 0,0-2 0,5-9 0,-11 17 0,11-17 0,-7 14 0,7-14 0,-8 12 1,8-12-1,-7 9 0,7-9 0,0 0 0,-10 11 1,10-11-1,0 0 0,-10 10-5,10-10-28,0 14-6,-3-3 2,-2 2-4</inkml:trace>
  <inkml:trace contextRef="#ctx0" brushRef="#br0" timeOffset="2436">2376 1349 10,'-9'5'12,"9"-5"-4,-4 10-2,4-10-3,-6 13-1,6-13-1,-7 16 1,7-16 1,-8 18 1,8-18-2,-9 18 2,9-18 1,-9 19-2,9-19 2,-9 18-2,9-18 1,-11 19 0,11-19 1,-13 17-3,6-8 2,0 2-2,-2-2 0,1 1 0,-1 0 0,1 2-1,-2-2 2,1 0-2,0 1 1,-1 1 0,1-1 0,0 0-1,-1 0 1,0 1-1,1-2 1,0 1-1,0 0 2,0-2-2,0 1 1,2-1 1,-3-1-2,10-8 0,-15 15 0,15-15 0,-15 16 0,9-7-1,6-9 1,-16 19-1,8-9 1,-2 3-1,1-1 1,0-1 0,2 1-1,-2 0 1,0-1-1,1-1 1,-1 1-1,1-2 1,0 1 0,1-1-1,0 0 1,0 1-1,7-10 1,-14 17-1,14-17 0,-13 14 1,13-14-1,-12 15 0,12-15 0,-11 13 0,11-13 0,-9 15 0,9-15 0,-11 15 0,11-15 0,-9 15 2,4-5-4,5-10 4,-9 17-2,3-8 0,1 1 0,5-10 0,-10 20 0,6-11 0,-2 2 0,1-1-2,1 2 4,0-1-2,0 2 0,0-1 0,1-1 2,-3 1-2,3-1 1,-1 0-1,0 0 0,0-2 0,0 1 0,4-10 0,-7 16 0,7-16 0,-5 14 0,5-14 0,-5 12 0,5-12 0,-3 15 0,3-15 0,-3 14-1,3-14 1,0 15 0,0-15 0,0 15-2,0-15 2,0 14-2,0-14 2,0 13-1,0-13 1,3 12 0,-3-12 0,3 10-1,-3-10 1,7 9 0,-7-9 0,6 9-1,-6-9 1,0 0 0,12 11 0,-12-11 0,0 0 0,0 0 0,10 9 0,-10-9 0,0 0 1,0 0-2,0 0 1,10 4 1,-10-4-1,0 0 0,0 0 0,12 5 0,-12-5 0,0 0 0,0 0 0,12 0 0,-12 0 0,0 0 0,10 0 0,-10 0 0,0 0 0,12 0 0,-12 0 0,9-5 1,-9 5-1,12-3 0,-12 3 0,13-5 0,-13 5 0,13-5 0,-13 5 0,16-9 0,-16 9 0,17-12 1,-8 4-1,-9 8 2,17-19-2,-7 7 2,1 1-2,-1-2 0,-1 1 1,1 0-1,1-1 0,-2 2 0,1 0 0,0 1 0,0-2 0,1 0 1,-1-1-1,2 0 0,0-1 0,2 0 0,0-1 0,-2-1-1,1-1 1,0 3 0,-2 0 0,-1 0 0,0 1 0,0 1 0,-1 1 0,0 1 1,2-2-1,-1 0 0,0-1 0,0 0 1,1-1-1,-2 0 0,1-1 0,-1 1 0,1 0 0,-1 0 0,0 1 0,0 1 1,-2 1-1,1 0 0,-1-1 0,-1 1 0,1 0 0,0-1 1,0-1-1,1 1 0,-2 1 0,3-1 1,0 1-1,0 0 0,0-1 0,-1 0 0,1 0 0,-1 0 1,1-1-1,-2 0 0,0 1 0,1 0 0,-2 0 0,1 1 1,-1 0-1,0 1 0,0-1 0,0 0 1,-1 1-1,0-2 0,1 1 1,-2 0 0,1 0-1,-1 0 1,0-1 0,-1 3-1,0-1 1,-3 1-1,0 9 1,6-16-1,-6 16 1,3-13-1,-3 13 0,3-14 1,-3 14-1,0-13 1,0 13-1,3-13 1,-3 13 0,0-13 0,0 13 0,0-11 0,0 11 1,0-11-1,0 11 0,-7-9 1,7 9-1,-11-9 0,11 9 1,-16-8-1,6 4 0,-1 0-1,-2 1 1,-2 3-1,-2 0 0,-4 0 0,2 3 1,-3 3-1,1 1-1,0 10-8,-3 2-27,3 7-3,0 4 0,1 6-4</inkml:trace>
  <inkml:trace contextRef="#ctx0" brushRef="#br0" timeOffset="5760">2085 2308 1,'-10'10'3,"10"-10"1,0 0-2,0 0 1,-10 12-1,10-12-1,-9 13 1,9-13 0,-8 15 0,8-15 0,-8 15 1,8-15 0,-9 18 0,4-8-1,1 0 1,4-10 0,-8 18 0,4-7 0,4-11 1,-6 17-1,6-17 0,-7 15 0,7-15-1,-6 13 0,6-13-1,-4 15 2,4-15-1,-4 16-1,4-16 1,0 16-1,0-16 1,-4 15-1,4-15 1,0 16-2,0-16 1,0 13-1,0-13 1,7 14-1,-7-14 2,5 12-2,-5-12 1,7 12 0,-7-12-1,8 10 1,-8-10 0,0 0 0,10 13 1,-10-13-2,0 0 1,7 11-1,-7-11 0,0 0 1,9 9-1,-9-9 0,0 0 0,10 6 0,-10-6 1,0 0-1,12 5 0,-12-5 1,0 0-1,14 3 1,-14-3-1,10 0 1,-10 0-1,12 0 1,-12 0-1,11 0 1,-11 0 0,14 0-1,-14 0 1,14-4 2,-14 4-2,15-6 0,-15 6 0,17-8 0,-17 8 1,16-10-2,-16 10 1,17-13 0,-8 7-1,-9 6 1,18-17 0,-10 8 0,0-2-1,1 0 1,0-1-1,-1 1 1,2-3-1,-2 1 0,1-2 1,0 2-1,0-1 0,1-1 0,1 1 1,-1 1-1,0-2 0,1 2 0,1 0 1,-1-2-1,1-1 0,0 2 2,0-2-2,1-2 0,0 1 1,-1 0-1,1-1 0,-1 0 2,2 1-2,-3 1 0,1-1 0,-1 2-2,0-3 2,1 1 0,-1 1 0,0 0 0,0 1 0,0 0-1,0 1 2,-1 0-1,-1 4 0,1 2 0,-10 8 0,16-17 0,-16 17 0,15-12 2,-15 12-2,14-13 0,-14 13 0,11-11 0,-11 11 1,12-13-1,-12 13 0,9-11 0,-9 11 2,12-12-2,-12 12 0,10-14 1,-10 14-1,12-12 1,-12 12-1,10-15 0,-10 15 1,12-14-1,-12 14 1,12-15-1,-12 15 1,10-15 0,-10 15-1,9-15 1,-9 15 0,9-17-1,-9 17 1,9-15-1,-9 15 1,8-17-1,-8 17 1,9-14 0,-9 14-1,9-13 1,-9 13 0,9-13-1,-9 13 1,9-16 0,-5 7 1,1-1 0,-2 1-1,1-1 1,-1 1-1,-3-2 0,0 11 0,7-17 1,-7 17-1,3-15 1,-3 15 0,0-13-1,0 13 1,0-12 0,0 12-1,0-11 0,0 11 1,-7-13-1,7 13 0,-7-11 1,7 11-1,-9-12 0,9 12 0,-13-11 0,13 11 0,-17-11 1,8 6-1,-1 0 0,-2 0-1,-1 0 1,-2 1 0,1 1-1,-1 0 1,-2 3-1,-2 0 0,0 0 0,-2 7 1,-1 3-2,-1-1-3,2 10-19,-4-3-16,0 4 0,0 1-2</inkml:trace>
  <inkml:trace contextRef="#ctx0" brushRef="#br0" timeOffset="8076">2344 2497 7,'0'0'12,"-8"12"0,8-12-4,-4 9-3,4-9-1,-5 17-1,5-6-2,-5 1 0,5 2 2,-4 1-2,4 1 0,-5 0 2,5 0-2,-5 1 1,5-2-1,-3-1 2,3 0-2,0-1 0,0 0 1,0-2-1,0 1 0,0-2 1,0 0-1,3 0 1,-3 0-1,0-10 0,7 16 1,-7-16-1,7 13-1,-7-13 1,8 11 0,-8-11 0,11 8 0,-11-8 1,10 6-1,-10-6 0,12 5 0,-12-5 1,14 3-1,-14-3 1,14 0 0,-14 0 1,17-4-1,-17 4 2,18-8-2,-18 8 1,18-14 0,-11 4-1,5 0 1,-3-2-1,0-1 1,1-2-2,0 2 0,1-2-1,-1 2 1,2-2-1,-2 2 0,3 0 0,-2-1 1,2 0-1,-1 0 0,1 0 0,-1 0 1,1-1-1,0 0 0,1 0 1,-2-2-1,0 1 0,-1-2 1,2 2-1,-1-1 0,0 0 0,2 2 0,-3 1 0,2 0 0,1 0 0,-1 1 0,-1 0 1,1-1-1,-1 1 0,0-1 0,0 0 0,1 1 1,-3-2-1,1 2 0,-1 0 0,0 1 0,-1 1 0,-1 0 0,0 2 0,-8 9 0,14-16 1,-14 16-1,13-16 0,-13 16 0,13-15-1,-13 15 1,12-15-1,-12 15 1,13-17 0,-7 8 0,0 0-1,0-2 2,0 1-1,0 0 0,0-2 0,0 3 0,1-2 1,-1 2-1,-6 9 1,13-16 0,-7 7-1,-6 9 1,13-17 0,-13 17 0,12-15 0,-12 15 0,9-15 1,-9 15 0,9-15-1,-9 15 0,6-14 1,-6 14-1,5-16 0,-5 16 0,5-16 0,-5 16 0,4-18 0,-4 9 0,0 9 0,5-17 0,-5 17 1,0-14-1,0 14 0,0-14 0,0 14 0,0-10 0,0 10 1,0-11-1,0 11 0,-5-12 0,5 12 0,-5-12 0,5 12 0,-8-13 0,8 13 0,-9-14 0,9 14 1,-15-9-1,5 4 0,1 1-1,-3-2 1,-1 3 0,-1 0 0,-3 0-1,1 3 1,-2 0-1,-1 0-2,-3 4-9,3 12-25,-2 5-4,-2 7 0,-2 7-4</inkml:trace>
  <inkml:trace contextRef="#ctx0" brushRef="#br0" timeOffset="10031">2652 2651 4,'-5'11'9,"5"-11"-3,-5 17 1,0-8-2,2 2-1,-1 2-1,4-1 0,-6 2-1,6-1 0,-3 0 0,3 2-1,0-2 0,0 0 1,3-3-1,-3 2-1,4-2 2,-1-1 0,0 1-1,-3-10 0,6 14 1,-6-14-1,8 15 0,-8-15 1,8 12-1,-8-12 0,9 12 1,-9-12-1,10 13 0,-10-13 1,12 9-1,-12-9 1,14 7 0,-14-7 1,16 7 0,-16-7-1,15 3 0,-15-3 1,16 0 0,-16 0-1,15 0 0,-6 0 1,-9 0 0,20-5-1,-11 1 0,3 1 1,-2-2-1,1 0-1,-1 0-1,2 0 1,-2-2 0,2 0-1,-3 0 1,2-2 0,1 1-1,-1-1 1,0 0 0,1-1-1,-2 0 2,1 1-1,-1-1-1,0 0 2,-2 1-1,2-1-1,-1-2 2,1 1-2,1-2 1,-2 1-1,2-1 0,1 0 0,-1-1 1,0 2-1,1-1 0,0-1 1,-3 1-1,1-2 1,-1 0-1,0-2 0,-1 2 1,0-2-1,-1-1 0,2 2 0,-2-1 1,0 0-1,0-1 1,0 2-1,1 0 1,-2 1 0,1-2 0,-1 3 0,1-2 0,-1 3 0,0-2 0,-1 3 0,0-1 0,0 1 1,-1 1 0,1 1-1,-2-1 0,1 1 0,0 0-1,1-1 1,-2 1-1,1-1 1,1 1-1,-1 0 1,-1 1-1,1-1 1,-1 1-1,0 0 0,-3-1 1,5 1-1,-1 0 0,-1-3 0,-3 2 0,5-1 1,-2 1-1,-3 1 1,5 0-1,-5 9 1,5-16-1,-5 16 1,3-10-1,-3 10 1,4-10 0,-4 10-1,0-9 2,0 9-1,0-9 0,0 9 1,0-10 0,0 10-1,-7-10 1,7 10-1,-8-11 1,8 11-1,-13-12 1,13 12 0,-17-11-1,6 7 0,-1-1 0,-1 2 0,-2 3 0,0-4 0,-1 4-1,0 0 0,0 11-5,-5-2-28,6 7-6,-7 4-2,-3 2-3</inkml:trace>
  <inkml:trace contextRef="#ctx0" brushRef="#br0" timeOffset="12437">926 1615 2,'-12'0'13,"12"0"0,0 0-1,-11 5 0,11-5 0,0 0-3,0 0 1,-11 5-3,11-5-1,0 0-2,0 0 0,0 0-2,0 0-1,0 0 1,0 10-2,0-10 0,9 10-2,-9-10 2,16 17 0,-5-4 2,1 2-2,3-1 1,3 3 0,-2 0 1,3 0-1,3 0 0,3 2 1,-2-5-1,0 1 0,1-1 1,-2 0 1,-1-2-2,-2 0 2,-6-4-2,-1 1 1,-12-9 0,14 12 1,-14-12-1,0 0 1,0 0-2,0 0-3,0 0-9,0 0-23,-10-6 1,6-4-3</inkml:trace>
  <inkml:trace contextRef="#ctx0" brushRef="#br0" timeOffset="13196">933 1603 6,'0'0'12,"0"-12"0,4-2-1,1-4 0,1-7 0,2-4-1,0-6-2,2 0-2,0-3-1,0 3-2,-2 1-1,2 3-1,-3 3 1,0 6-1,-1 2 1,-2 4-1,-1 4 0,1 3 1,-4 9 0,3-12-1,-3 12 0,0 0 0,0 0 0,0 0 0,0 0 0,0 0 0,0 0 0,0 0 1,0 0 1,0 0 0,0 0 1,0 0-1,0 0 0,0 0-1,0 0 0,0 0 0,0 0-1,0 0 2,0 0-1,-7-9-1,7 9 0,0 0 0,-10-10 0,10 10 0,-12-13 0,12 13 0,-13-15 0,3 6-1,0-4 1,-3-1-1,-1-3 1,-3-2-1,-2-4 0,-3-3 1,0-3-1,-5-1 0,2-1 1,0-2-1,-2-1-1,-1 1 2,1 3-2,1-1 2,0 2-1,1-2 0,-2-2 0,2 1 0,0-3 0,0 0 0,0-2 1,-2-1-1,2-1 0,2 2 0,-1 1 0,2 2 1,-2 3-1,3 2 0,1 2 0,-1 3 0,2 2 1,0-1-2,1 2 1,-1 0 0,1 2 0,2 1 0,1 2-1,3 0 1,1 2-1,1 4 2,2 1-1,8 9 0,-10-14-1,10 14 1,-8-11 0,8 11-1,-4-9 1,4 9 0,0 0-1,0 0 0,0 0 0,-3-9-1,3 9 1,0 0 0,0 0-1,12 0 1,-12 0 0,11 0-1,-11 0 2,18 0-2,-6 3 2,0-1 0,1 3 0,3 0 0,1 2 0,0 3 0,3 1 0,2 3 0,1 4 2,1 3-2,3 0 2,3 2-2,-1 1 1,1 2-1,1-1 0,0 3 1,2-3-1,-2 2 1,0 2-1,0 0 0,1-1 1,2 1-1,-1-1 0,1-1 0,-1 0 0,-1-2 1,-2-3-1,1 0 1,-3-2-1,-1-2 0,-2-1 1,-1-2-1,0-2 0,1 0 1,-2-1-1,-1-1 1,2 0-1,-3 1 1,1-1-1,0-1 1,-4 0-1,1-1 0,0-1 0,-1 0 1,1-1-1,-2 1 0,1-2 0,1 1 0,-1 2 1,-2-1-1,2 1 1,-2 1-1,1-3 1,0 1-1,-4-2 0,2 1 0,0-2 0,0 0 0,-2-1 0,-1-1 0,0 2 0,1-1 1,-3 3-1,3-2 0,-1 2 0,0 1 0,-1 0 0,2 0 1,-3 0-1,2 0 0,-3 1 0,-9-9 0,16 14 0,-16-14 0,13 13 1,-13-13-1,11 9 0,-11-9 0,0 0 1,10 7-1,-10-7 1,0 0-1,0 0 1,0 0 0,0 0 0,0 0 0,0 0-1,0 0 1,0 0 0,0 0 0,0 0-1,0 0 1,0 0-1,0 0 1,0 0-1,0 0 1,0 0-1,0 0 0,0 0 0,0 0 0,0 0 0,0 0 0,0 0 0,-9 8 0,9-8 0,-5 16 0,1-4 0,1 4 0,-1 5-1,-2 2 1,1 6 0,0 2 0,0 3 0,-1 2 0,0-2 0,-1 5 0,1-3 0,1-3 0,0-3-1,-1-5 1,3-7 0,3-3 0,-5-5 0,5-10 0,0 0 0,0 0 1,0 0-3,0 0-9,-4-10-23,4 10-5,0-20 0,0 6-3</inkml:trace>
  <inkml:trace contextRef="#ctx0" brushRef="#br0" timeOffset="16640">3066 2911 4,'-10'0'11,"10"0"-2,0 0 2,0 0-5,0 0-2,0 0 3,0 0-5,0 0 2,0 0-2,9 10-1,-9-10 1,10 7 0,-10-7 2,12 9-2,-12-9 2,16 12 0,-16-12 1,15 14-1,-15-14 0,15 18-1,-8-8 0,2 1 0,-1 0 0,1 0-1,-1-1-1,1-1 1,-9-9-1,16 17 0,-16-17-1,12 11 1,-12-11 0,0 0 0,0 0 0,10 10 0,-10-10 1,0 0 1,0 0 0,0 0 0,0 0-1,0 0 1,0 0-1,0 0 0,0 0-1,0 0 1,0 0-1,0 0 1,0 0-2,0 0 1,0 0 1,0 0-2,0 0 0,-10 0 0,10 0 0,0 0 0,0 0 0,-10 8 0,10-8 0,-7 11 0,3 0 0,0-1 2,0 4-2,-2 0 0,1 3 0,0 0 0,0 1 0,0 0 0,0-4 0,0-1 0,1-1 0,4-12 0,-4 14 0,4-14-2,0 0 2,0 0 0,0 0-2,0 0 1,0 0 0,0 0 0,0 0 0,0 0 0,0 0 0,0 0 0,7 9 0,-7-9 1,11 4 0,-11-4 0,14 7 0,-4-3 0,0-1 1,1 1-1,1 1 0,0-1 0,2 0-1,2 0 2,2 0-1,-1 0 0,2 1 0,0 0 0,4 2 1,0-2-1,0 3 1,2-2-2,-1 3 2,2-2-1,-1 0 0,3 3 0,-2-2 0,0 0 0,-1-2 0,0 2 1,2-1 0,-1 1 0,0-2-1,-1-1 1,0 1 0,0 1 1,0-2 0,0 1-2,-2 0 1,-2-1-1,3 1 0,-3 0 0,-2-1 1,3 1-1,-5-1 0,1 2 0,0 1 1,1 0-1,-3 1 1,1 0-1,0 0 1,-3 1-1,-1 0 1,0-2-1,-2 1 0,0-1 0,-2 0 0,-9-8 1,15 14-1,-15-14 0,15 15 1,-15-15-1,11 16 0,-11-16 1,12 18-1,-7-9 0,0 0 0,0 0 0,-5-9 0,9 16 1,-9-16-2,10 12 1,-10-12 0,13 14 0,-13-14 0,14 13 0,-7-4 0,-7-9 0,13 14 0,-13-14 0,14 14 0,-14-14 0,14 11 0,-14-11 0,15 10 1,-15-10-1,18 13 1,-8-7-1,-1 0 1,0 0 0,-9-6-1,17 13 0,-17-13 0,15 10 0,-15-10 0,14 9 0,-14-9 0,12 5 0,-12-5 0,10 3 0,-10-3 0,0 0 0,9 3 1,-9-3-1,0 0 0,0 0 1,0 0-1,0 0 1,0 0 0,0 0 0,0 0 0,0 0-1,0 0 1,0 0 0,0 0 0,0 0-1,0 0 0,0 0-2,0 0-4,-17-14-17,8 3-15,-1-3 0,-6-8-5</inkml:trace>
  <inkml:trace contextRef="#ctx0" brushRef="#br0" timeOffset="18971">3782 2992 1,'0'0'13,"-11"-4"-1,11 4 0,0 0-2,0 0 0,0 0-2,0 0 0,0 0-2,0 0-1,0 0 0,0 0-2,0 9 0,0-9-2,8 16 0,0-6 1,1 5-1,2 1 2,2 4-1,1 1-1,4 6 2,1 1-1,3 5 0,2 1 0,2 2-1,3 4 1,3 0-2,1 0 2,1 1-2,-1-1 1,1 0-1,0-1 0,-3-1 0,-3-2 0,0 0 0,-2-4 2,0-2-1,-2 0-1,-1-5 2,-3-2-1,0-2 0,-3-5 0,-1-2 0,-5-4 0,-11-10 0,13 13 0,-13-13 1,0 0-1,5 12 1,-5-12-1,0 0 0,-4 9-5,4-9-11,-11-8-19,11 8-1,-16-20-2</inkml:trace>
  <inkml:trace contextRef="#ctx0" brushRef="#br0" timeOffset="20024">3730 3037 3,'0'0'14,"0"0"0,0 0-3,0 0-1,-10 8-1,10-8-2,0 0-4,0 0 0,0 0-2,0 0-1,0 0 0,0 0 0,0 0 0,0 0 0,0 0 0,0 0 1,10-4 0,-10 4-1,0 0 2,9-7 0,-9 7-2,0 0 3,11-9-2,-11 9 0,0 0 0,15-11 0,-15 11 1,8-12-1,-8 12 0,9-15-1,-1 6 1,-8 9-1,16-17 0,-6 10 0,2-1 1,0 0-1,1 1 0,-2 0 0,2 1 1,-4-1 0,1 1 0,-10 6 0,13-10 0,-13 10 1,8-10 0,-8 10-1,0 0 0,6-10 0,-6 10-1,0 0 1,0 0 1,4-9-2,-4 9 1,0 0 0,0 0 0,0 0-1,0 0 1,0 0 0,0 0 0,0 0 0,0 0 0,0 0 0,0 0 0,0 0 1,0 0-2,0 0 1,0 0-1,0 0 2,0 0-2,0 0 1,0 0-1,0 0 0,0 0 0,0 0-1,0 0 1,0 0-2,0 0 2,0 0-1,0 0-1,0 0 2,6-9 0,-6 9-1,0 0 1,0 0-1,11-7 1,-11 7 0,0 0 0,9-3 0,-9 3 1,0 0-1,0 0 1,0 0-1,0 0 2,0 0-1,0 0 2,0 0-1,0 0 0,0 0 0,0 0 0,0 0 0,0 0 0,0 0-1,0 0 1,-12-7-1,12 7 0,-17-5-1,7 2 1,-1 0 1,-1-1-2,-1-1 2,-3 0-1,1-1-1,-3 0 1,1-1 0,-3-1-1,-1 0 1,-2 0-1,1-3 1,0 1-1,-2-1 1,-1-2-1,0 0 1,0-2-1,1 1 0,-1 0 0,0-1 0,-1 2 1,2-1-1,-1 3 1,2-1 0,0 2-1,3 1 0,-1 0 1,2 1-1,3 1 0,1 1 0,2-1 0,1 3 0,2-1 0,10 5 0,-12-6 0,12 6 0,0 0 0,0 0 0,-9-5 0,9 5 0,0 0 0,0 0 0,0 0 1,0 0-2,0 0 1,0 0 0,0 0 0,0 0 0,0 0-1,0 0-2,0 0-9,0 0-23,10 0 0,0-7-1,-4-2 0</inkml:trace>
  <inkml:trace contextRef="#ctx0" brushRef="#br0" timeOffset="23520">3134 3345 2,'0'0'11,"-13"9"-2,13-9 2,0 0-4,0 0 0,0 0-1,-3 10-1,3-10-2,5 9-2,-5-9-1,15 18-1,-1-5 1,5 2-1,8 2 2,3 1-2,8 1 2,4-1-1,6 0 1,0-1 0,3-2 0,-1-1 0,-2-2 2,0 0-2,-6 2 0,-2-1 1,-4 1-1,-5 1 1,-3 1 0,-6-3 1,-4-1 0,-6-2 0,-12-10 1,13 11-2,-13-11 1,0 0-1,-13-8 0,2 2 0,-6-6 1,-4 1-3,-6-6 0,-4 2 0,-4-5 1,-6 1-1,-4-3 0,-2 0 0,-2-1 0,1 3 0,3-2 0,3 3 0,3 0 0,8 1 1,5 5-1,6 0 1,4 5-1,5 0 2,11 8-5,-12-8 2,12 8-1,0 0-3,16 9 3,0 0-1,9 3 1,5 4-1,11 4 3,8 3 0,4 4 2,4 1-1,4 0 0,-2 0 1,-3 0-1,-2-2 0,-9-3 0,-5-3 0,-7-5 0,-6-1 3,-9-6-2,-6 0 2,-12-8-1,0 0 0,-9 0-1,-6-8 2,-9-3-1,-5-3-2,-9-5-1,-5-2 0,-6-3 0,-6 0 0,-4-2 2,0 3-2,-1 0 0,4 4 0,6 2 0,5 3 0,8 3 0,9 2-2,9 3 1,6 2-2,13 4 0,0 0 1,12 0-1,9 7 1,12 5 0,9 2 0,10 5 1,7 4 1,8 4 0,4 1 1,2 2-1,-1 1 0,-1-2 0,-7-1 2,-2-2-2,-6-4 1,-8-4-1,-9-2 0,-8-4 1,-7-5 1,-12-7 0,-12 0 0,0-8 2,-12-3-1,-10-8 0,-9-3-1,-10-6-1,-7-5 0,-8 1 0,-1-3-1,-3 3 0,2 4 0,3 2 0,10 6 0,6 4-1,8 5 1,12 5-2,4 2 0,15 4-1,0 0 1,6 9-1,12 2 1,9 7 1,8 3 1,11 10 0,8 5 1,10 2 0,4 3 0,2 1 1,0-1-1,-4-3-1,-4-4 2,-9-7-2,-8-3 1,-7-7 2,-12-3-1,-9-8 0,-7-2 1,-10-4-1,-6-12 0,-10-3 0,-8-5 0,-10-6-2,-8-7 0,-9-8 2,-5-2-2,0-1 2,1 1-2,3 4 0,6 6 0,9 3 0,7 8 0,12 10-4,8 3 3,10 9 0,0 0-1,21 15 1,2 1 0,10 8-1,7 6 1,12 9 1,6 2 0,4 4-1,-1 2 1,0-3 1,-4-3-1,-7-6 1,-6-4 0,-10-6 0,-8-7 0,-6-5 1,-7-5-1,-13-8 0,0 0 0,0-9 1,-10-5-2,-6-4 0,-5-5 0,-4-5 0,-4-2 0,-4 0 0,-1 0 0,3 3-2,2 2 2,4 5 0,3 5 0,8 6-1,4 2-1,10 7 1,0 0 0,18 14 0,1 1-1,6 5 1,6 5 1,4 3 1,4 2 0,-2-1-1,-2-1 1,-5-5-1,-4-3 1,-7-6 1,-5-6-1,-14-8 0,0 0 0,0 0 1,0 0 1,-11-10-3,-1 1-6,4 0-20,-1-1-10,-5-8-1,5 4 0</inkml:trace>
  <inkml:trace contextRef="#ctx0" brushRef="#br0" timeOffset="28799">234 310 3,'-15'-19'13,"0"4"-1,15 15 1,-12-9-1,12 9-1,0 0-3,0 0-1,0 0-2,5 21-2,8 1 0,5 7-3,5 8 1,8 11-1,7 10 0,4 10 1,5 5-1,0 3 1,2 1-1,-2-4 0,-1-3 0,-6-12 1,-6-9-2,-6-12 1,-6-11 0,-6-9 1,-5-6 0,-11-11 1,0 0 0,0-20 2,-6 0-2,-8-9 2,-3-4-2,-6-12 0,-5-8-1,-4-9 0,-6-6 0,-5-8-1,0-4 1,-3-3 0,2 0 0,0 3-1,1 6 0,4 9 2,4 10-1,7 9 1,2 13-1,4 8 2,5 10-1,3 4-1,5 7 0,9 4 0,-3 16 0,11 5-1,7 11 0,6 14 0,8 9-1,7 13 0,10 12 1,5 6 0,7 7 0,5 3 0,2 0 0,3-6 0,-3-4 0,-2-10 1,-7-9-2,-7-15 1,-9-10 1,-11-12-1,-6-11 1,-10-8 0,-13-11-1,0 0 1,-5-18 0,-11-4 0,-7-9 0,-7-11-1,-10-10 1,-5-11-1,-6-7 0,-3-6 1,-2-5-1,0 2 0,5 4 1,3 7-1,6 11 1,8 11-1,6 10 2,6 12-2,8 9 0,14 15 0,0 0-2,0 25 2,11 3-1,13 12 0,7 10 0,9 12 1,7 10 0,6 3 0,2 0 0,4-1 0,-3-5 0,-4-7 0,-5-7-1,-8-12 1,-7-11 0,-6-7 1,-8-7-1,-5-7 0,-13-11 1,10 6-1,-10-6 0,-10-20 1,-3 0-1,-5-8 1,-4-8-1,-8-9 0,-6-9 0,-3-4 0,-1 1 0,1 1 0,3 8 2,5 8-2,7 8 2,7 13-4,17 19 4,0 0-2,6 29 0,14 4 0,7 10-2,10 12 2,4 4-2,5 3 4,1-1-4,-4-6 2,-2-7 0,-7-8 0,-6-11 0,-7-10-1,-8-6 2,-13-13-1,12 6 0,-12-6 0,-5-23 2,-5 3-2,-2-7 2,-4-3-1,-3-4-1,-2 1 1,1 1-1,1 7 1,2 4-1,5 6 0,12 15 0,-9 0 0,12 14 0,5 5 0,4 4-1,0 4 1,2 1 0,1 1 0,0-2 0,-5-5 0,-1-5 1,-3-5-1,0-2 1,-6-10-1,3 9 1,-3-9 0,0 0-1,-11 0 1,2-5-1,-2-1 0,-5-1 0,-4-1 0,-2-2 0,-1-1 0,0 1 0,0 0 0,4 1 0,2 3 0,4 1-1,13 5 0,-10 0 0,10 0 0,16 18 0,0-3 0,5 3 0,4 2-1,2 2 2,-1 0 0,-1-1 0,-3-5 0,-3-3 0,-7-3 2,-1-4-2,-11-6 1,0 0-1,0 0 1,0-9 0,-6-3-1,-4-2 0,-2-6-2,-7-10-6,2-3-8,-8-11-18,-4-10 0,-4-4-4</inkml:trace>
  <inkml:trace contextRef="#ctx0" brushRef="#br0" timeOffset="35617">146 82 1,'0'0'6,"0"0"-1,0 0-1,0 0-2,0 0 3,0 0-1,0 0 0,0 0 0,0 0 0,0 0 0,-10 0 0,10 0 1,0 0-1,-10 7 0,10-7-1,-12 5 0,3-1 0,9-4-1,-20 12 0,11-4 0,-3 0-1,1 1 0,1-2 1,0 2-1,10-9-1,-15 14 1,15-14-1,-9 9 0,9-9-1,0 0 1,0 0-3,-10 8 2,10-8-1,0 0 0,0 0 0,0 0 1,0 0-2,0 0 2,12 3 0,-12-3 1,0 0 0,11 5 0,-11-5 0,9 6 0,-9-6 0,11 12 1,-5-1-1,2-1 0,1 4 0,2 3 0,2 3 0,3 1 0,2 3 0,0 2 0,2 0 1,-2-2-1,1-1 0,-1-1 2,-4-3-2,0-5 0,-5 0 0,-9-14 0,14 12 0,-14-12 1,0 0 1,9 8 0,-9-8 0,0 0 2,0-10-2,0 10 1,-9-18 0,4 3-2,-3-5 1,-2-2-1,-2-5 0,-4-1-1,1-5 1,-3 1-1,1 3 1,0 0-1,1 3 0,2 4 0,2 5 0,4 4-1,8 13 0,-10-14 0,10 14 0,0 0-2,0 0 2,0 0 0,16 0 0,-6 7 0,4 2 1,0 4-2,4 4 2,0 3 0,2 3 0,1-1 0,-3 2 0,1-2 2,-5-1-2,0-5 1,-5-1-1,0-5 2,-9-10-1,7 11 2,-7-11-1,0 0 0,0 0 0,-12-6-1,3-1 0,-2-1 0,-3-3-1,-5-1 0,1-4 1,-5 0-1,1-2 0,-3 0 0,3 1 0,1 1 0,2 3 0,5 2-1,3 2-1,11 9 0,-9-8 0,9 8 0,10 6-1,2 1 1,6 5 0,1 0 1,5 4 1,1 0 0,0 2 1,-3-3 0,-2 0 0,-2-3 0,-4 0 0,-3-4-3,-11-8-23,19 17-2,-19-17-1</inkml:trace>
  <inkml:trace contextRef="#ctx0" brushRef="#br0" timeOffset="37407">904 1623 4,'-7'0'9,"7"0"-3,0 0 1,0 0-2,-10 9 0,10-9-2,-7 10-1,7-10 0,-10 12 2,10-12-2,-12 17 2,3-8 0,1 0-1,-1 1 0,-1-1 0,-1 1 1,1-3-1,10-7-1,-18 13 2,18-13-2,-14 8 0,14-8-1,0 0-1,-9 6 0,9-6-1,0 0-1,0 0 1,0 0 0,0 0-1,0 0 1,0 0 1,0 0 0,0 0 0,0 0 0,11 0 0,-11 0 0,0 0-1,0 0 1,0 0 0,11 3 0,-11-3 0,0 0 0,0 0 1,0 0-1,0 0 0,0 0 0,11 0-1,-11 0 1,0 0 0,11 12 0,-11-12-1,21 17 1,-6-5 0,4 3 0,2 4 0,2-1 0,1 4 0,1 0 0,2-1 0,-2 2 0,0-2 0,-1-1 1,-1-1-1,-2-1 0,-4-3 0,-2-2 1,-5-3-1,1-3 1,-11-7 2,7 10 0,-7-10 0,0 0 2,-4-12-2,-6 6 1,1-5-1,-6-2 1,-3-4 0,-4-3-3,-4-3-1,-3-3 1,-3-3-1,0-3 0,-1 0 1,1-1-1,4 2 0,1 3 0,5 3 0,5 6-1,4 4 1,5 5 0,8 10-2,-8-12 0,8 12 1,0 0 0,12 11-1,1 0 0,5 5 1,6 2 0,4 6 1,5 3 0,6 1 0,-4-1 0,1-3-1,-3-3 1,-6-3 1,-2-2-1,-6-7 0,-4-3 0,-15-6 1,15 4 2,-15-4-2,0 0 1,-4-11 1,-5 0-1,-6-3 0,-1-4 0,-7-6-1,-2-3 0,-2-3-1,0-2 0,0 4 1,5 3-1,5 3 0,3 6 0,4 3 0,10 13 0,-10-7-1,10 7 0,6 9 0,4 3 0,4 3 0,4 4 0,7 5 1,5 3-1,1-1 1,0 2 0,1-4 0,-5-2 0,-2-5 0,-5-4 0,-6-5 0,-5-3 2,-9-5 0,0 0 0,0 0 0,0 0 1,-11-15 0,-3 2 0,-7-4-1,-1-2-1,-5 1 0,2-3-1,2 3 0,2 3 0,3 4-1,8 1 0,10 10 0,0 0 0,0 0 0,10 10-2,8 3 1,5 3 1,4 2 1,2 1 0,0 1 0,-1-1 0,-3-5 1,-3 0-1,-9-7 2,-3-2 1,-10-5-2,0 0 1,0 0 0,0 0-1,0 0 1,-20-3-1,5-5 0,-6-3-1,-5-2 0,-2-4 0,-3-1 0,-3-1 0,0 0 0,-1 0 0,2 2 0,4 2 0,3 4 1,4 1-1,3 3 0,6 1 0,1 3 0,12 3 1,-13 0-1,13 0 0,0 0 0,-10 0-1,10 0 1,0 0-1,0 0 0,0 0 0,0 0 0,0 0 0,0 0 0,0 0 0,0 10 0,0-10 0,0 0 0,0 0 1,14-4-1,-14 4-1,9-10 2,-9 10-1,12-16 1,-6 5 0,1-3 0,1-2-2,-1-2 2,0-1 0,1-2 0,-2 1 0,-1 1 2,1 0-2,-1 1 0,-1 3 1,-1 2-1,1 2 3,-4 11-3,3-13 2,-3 13 0,0 0 0,0-10-1,0 10 0,0 0 1,0 0-2,-7 13 1,4-3-1,-3 5 0,0 2-1,1 5 1,-3 3-1,2 3 1,-1-3 0,1 3 0,0-7 1,0-1-1,2-6 0,-1-4-1,5-10 0,-4 10 0,4-10-1,0 0 1,3-15-1,1 4 1,1-4-1,1-3 0,1-4 2,2-3 0,-2-3 0,2-2-1,0-2 1,1-3 0,0 2 1,-2 1-1,1 4 0,0 2 2,-2 6-2,-1 2 0,0 8 0,-6 10 1,7-12-1,-7 12 1,0 0 0,0 0 0,0 0-4,0 0-8,9 0-15,-9 0-7,10 0-1</inkml:trace>
  <inkml:trace contextRef="#ctx0" brushRef="#br0" timeOffset="40596">3157 3373 2,'0'0'11,"-12"5"-1,12-5-2,0 0-2,0 0-2,0 0-1,7 11-2,5-8-1,6 2-1,2 2 0,7-1 2,4 2-1,6 0 0,-3 0 1,3 1-1,-4 0 3,-2 0-2,-4-1 1,-5-2 0,-6 0 1,-5-2 1,-11-4-1,0 0 0,0 0 1,-9 0-1,-6-7 0,-9-2 0,-1-4 1,-5 0-3,0-1 1,0 1-2,4 1 2,1 1 0,7 2-1,5 4-1,13 5-1,-14-6-1,14 6 2,0 0-1,11 0 1,2 6 0,5 0-1,7 1 1,5 6 0,5-2 2,2 4-2,1 1 0,0-1 0,-2-1 0,-4 0 2,-5-5-1,-6-2 0,-7-3 1,-2-1 0,-12-3 0,0 0 0,0 0 1,-15-6-1,-2-1 0,-5 1 0,-2-1-2,-1 1 1,0 0-1,3 1 0,4 1-1,3 0-1,15 4 1,0 0 0,0 0-1,12 9 0,7-1 1,8 1 0,2 4 0,8 0 1,5 4 0,3-1 1,1 2-1,1 0 1,-1-1-1,-2-1 1,-2 2-1,-3-2 2,-8-2-2,-4-2 0,-7-3 1,-3-1 0,-17-8 0,12 5 0,-12-5 1,-11-8-1,-2-2 0,-5 1 0,-2-4-1,-6 1 1,0-2-1,-1 2 0,4 1 0,3 2 0,2 3-1,6 1 0,12 5 0,-12-5 0,12 5-2,11 0 2,4 8 0,5-1 0,6 6 1,2 2 0,8 2 0,1 4 1,1 1-1,-4-1 0,-3-4 0,-6-3-3,-3-4-4,-6-4-16,-16-6-9,14-16 0</inkml:trace>
  <inkml:trace contextRef="#ctx0" brushRef="#br0" timeOffset="42400">3905 2941 6,'0'0'8,"0"0"1,0 0 2,0 0-4,-6 9 1,3 3 0,-4 3-5,1 0-2,0 0 0,0 2 0,3-2 0,-1-2-1,1-3-1,3-10 0,0 9-1,0-9-1,0 0 0,0 0 1,10-11-1,-4 2 1,1 0 0,1-5 2,3 2 0,-2-2-1,0 0 2,-2 0-1,1 1 0,-3 2 2,-1 2 0,-4 9 3,3-9-1,-3 9 1,0 0-2,0 0 2,-12 10-1,6 0-2,-3 2 1,2 2-2,-2 3 1,1 2-2,0-2 1,2 1-1,0-5 0,1 0-1,5-13-2,-4 12 0,4-12 1,0 0 0,0 0-1,7-16 1,-2 7-1,0-6 2,1-1 1,2-1 0,1-2 0,-2 2 0,1-1 0,-1 4 0,0 0 0,0 4 1,-7 10 3,7-11-2,-7 11 1,0 0-1,0 0 2,-11 17-1,2-4-1,1 4 0,-3 2-2,1 1 0,-2 1 0,2 0 0,1-5 0,1-1 0,3-5-2,5-10 1,0 0-2,-11 0 1,11 0 0,0-21 0,0 7 0,-3-5 1,3 0 0,0 0 1,0 1 0,0 4 0,0 0 1,0 14 1,0-14 0,0 14 1,0 0-1,0 0 2,0 0-2,-9 15 1,6-3-2,-1-1-1,0 4 0,1-2 1,0 0-1,0-2 0,3-11-1,-5 14 0,5-14-1,0 0 0,0 0 1,0 0 0,0 0 0,0 0-1,0-13 1,5 4 0,-5-4-1,5 1-1,0-2-3,-1 1-6,2 0-7,5 4-10</inkml:trace>
  <inkml:trace contextRef="#ctx0" brushRef="#br0" timeOffset="44227">3245 2481 1,'0'0'5,"0"0"-2,0 0 1,0 0-1,0 0-1,0 0 0,0 0 0,0 0 0,0 0 0,0 0-2,0 0 1,0 0-1,0 0 0,0 0 1,0 0-1,0 0 0,0 0 0,0 0 0,0 0 0,0 0 0,0 0 0,0 0 0,0 0 2,0 0-2,0 0 0,0 0 1,0 0-1,0 0 0,0 0 2,0 0-2,0 0 1,0 0-1,0 0 0,0 0 0,0 0 0,0 0-1,11 13 1,-1-5-2,4 1 2,3 3 0,6 3 0,6 2-1,6 1-7,0-4-13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5:03:35.480"/>
    </inkml:context>
    <inkml:brush xml:id="br0">
      <inkml:brushProperty name="width" value="0.10583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97 206 8,'0'0'9,"0"0"0,0 0 0,0 0-4,0 0 0,-7 9-1,7-9 0,0 0-1,0 0-2,-5 9 2,5-9-1,0 0 0,0 0 0,0 0 2,-3 11 0,3-11-1,0 0 3,0 0-3,-6 9 1,6-9-1,0 0 0,0 0-1,-7 11-1,7-11 0,-4 10 0,4-10 1,-4 12-1,4-12 0,-5 13 0,5-13 0,-6 16 1,6-16-1,-6 16 1,6-16-2,-6 18 1,6-18 0,-4 18 0,4-9-1,-5 1 1,5 2 0,-3 0 0,3 1 0,-3 1-2,3-1 2,-3 2-1,3-1 2,-3 1-2,3-1 0,-4 0 0,4-1 1,0 0-1,-4 0 2,4 1-2,-3-1 1,3 1-1,0 0 2,-3-1-2,3 1 0,0-1 1,0 1-1,-3-1 0,3 1 1,0-1-1,3 0 0,-3 0 0,4-2 0,-1 2 0,0-3 0,1 0 1,1 1-1,1-1 0,-2 1 0,3 0 1,-1 2-1,0-2 0,2 1 1,-1 1-1,0-2 0,1 1 1,-1-2 0,0 2-1,1-2 1,1 2 0,-1-2 0,3 2 0,-4-2-1,4 2 1,-3 0 0,3-1-1,-4 0 1,2 0-1,-2 2 1,2-3 0,-2 3-1,1-2 2,0 0-2,0 0 2,-1 0-1,2 0 0,-9-11 0,16 18-1,-16-18 2,17 18-2,-17-18 1,17 17-1,-9-8 1,-8-9-1,17 17 0,-17-17 0,17 17 0,-7-9 0,-1 0 1,1 0-1,-1-1 0,0 0 0,1 1 1,0-2-1,-1 0 0,1 0 0,0 0 1,-1 0-1,2 0 0,-2 0 1,1 1-1,0-1 1,2 0-1,0 0 0,-2 2 0,2-1 1,-1-1-1,0 2 0,1-1 0,-2-1 0,2 1 0,-2 0 0,0-2 1,1 0-1,-1 0 0,0 0 0,0-1 0,-1 1 0,0-2 0,1 1 0,-1-4 0,0 4 0,-9-4 0,18 0 0,-18 0 0,17 0 1,-17 0-1,17 0 0,-17 0 0,16-6 0,-16 6 0,16-5 0,-6 1 1,1 1-1,0-1 0,-1 0 0,1 1 0,2-1 1,-1 1-1,0 0 0,-2-1 0,1 0 0,-1 1 0,0-1 0,1 1 1,-1-2-1,0 3 0,-1-1 0,0-1 0,1 0 0,-10 4 0,16-8 0,-16 8 1,16-10-1,-16 10 0,14-11 1,-14 11-1,12-16 1,-12 16-1,10-15 0,-4 5 1,-2 1-1,-4 9 0,11-18 0,-11 18 0,10-17 0,-10 17 0,11-18 1,-5 8-2,1 0 1,-3 0 0,3 0 0,-1 0-1,-1 0 2,1 1-2,1-3 0,0 0 2,1 0-2,-1-1 1,0-1-1,1 1 1,-1-1 0,2 0 0,-2 0-1,-1 1 1,3-1 0,-2 0 0,0-1 0,1 2 0,1-3 0,-2 2 0,1 1 0,1 0 0,-1 1 0,-1 2 0,0-2 0,0 2 1,1 0-1,-8 10 0,13-18 0,-6 9 0,-7 9 0,12-16 0,-12 16 0,12-12 0,-12 12 0,12-11 0,-12 11-1,11-9 1,-11 9 0,12-10 0,-12 10 0,13-13 0,-13 13 0,15-15 0,-6 5 1,-2 1-1,3-3 0,1 1 0,0-2 0,0 1 0,2 0 0,-1 0 0,1 0 1,0 0-1,1 1 0,-3 1 0,1 0 0,1-2 0,-1 2 0,0 0 0,0-1 0,0 2 0,-2-1 0,0 2 0,1-1 0,-1 2 0,-1 1-1,-9 6 1,17-14 0,-17 14 1,17-12 0,-17 12-1,17-13 1,-17 13-2,16-13 2,-16 13-1,16-12 0,-7 4 0,0 2-1,-9 6 1,17-16 0,-7 8 0,-10 8 0,17-18 0,-6 9 0,-2 1 0,1-2 0,2 1 0,-1 0 0,0 0 0,0 0 0,0-1 0,-1 1 0,0-1 0,1 0 0,-2 0 0,1-2 0,0 2 1,0-1-1,-1-1 0,2 1 0,-3 0 0,1 2 0,-1-2 0,-1 2 0,0-1 0,-7 10 0,12-15 0,-12 15 0,12-16 0,-6 7 0,1 0 0,-7 9 0,13-17 0,-7 8 0,0-2 0,-6 11 0,12-17 0,-12 17 0,10-16 1,-10 16-1,9-15 0,-9 15 0,11-13 0,-11 13 0,10-12 1,-10 12-1,0 0 0,9-10 0,-9 10 1,0 0 0,0 0-1,0 0 0,0 0-5,0 0-30,0 0-4,-8 10-1,8-10-1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5:51.724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1765 1434 4,'0'0'9,"0"0"-2,-9 4 3,9-4-3,0 0 0,0 0 1,0 0-2,0 0 1,0 0 0,0 0-2,0 0 3,0 0-2,0 0-1,0 0-1,0 0 1,0 0-1,0 0 0,0 0-1,0 0 0,0 0 0,0 0 2,0 0-3,10-9 0,-10 9 0,0 0 0,5-13-1,-5 13 0,10-14 0,-10 14 0,10-15-1,-3 6 1,0-1 0,2 1-1,2-1 1,-2-1 0,3 0 1,0-2 0,1 0-1,0 0 0,-1-2 0,3 3 0,-3-3-1,2 3 1,-2-1 0,0 2-1,0-1 1,0 2-1,-2 0 0,0-2 0,2 2 1,-2-1-1,1-2 0,-2 2 0,1-1 1,-1 0-1,3 0 0,-2 0 1,0 0-1,2-1 0,0 0 1,-1-1-1,0 0 1,2-1 0,-4 0-2,4-2 2,-2 1-1,-1 0 1,0 0-2,2 1 2,-2-1-2,2 1 2,-1 1-1,0-1 0,1 1 0,0-1 0,0 0 1,1 0-1,0 0 1,0-2-1,1 0 0,-1 0 1,2 1-1,-1-3 0,0 2 1,-1-3-1,0 2 0,3 0 0,-2 1 1,2-2-1,-1 0 0,1 1 1,0-1-1,2 0 0,-2 1 1,-1-2-1,0 1 1,-1 1-1,-2 0 1,1 0-1,-1 3 0,1-1 1,-2 0-1,0 3 0,0-1 1,1-1-2,-2 2 2,0 0-1,1 0 1,-2 1-1,1 0 1,0 0-1,-2 0 1,2 2 0,0-1-1,1 0 1,-1 1-1,0 0 0,2 0 0,-2 0 1,1 2-1,-3-1 0,-8 9 0,15-16 0,-15 16 0,16-16 2,-16 16-2,15-16 0,-15 16 1,13-14-1,-13 14 1,12-13-1,-12 13 0,10-10 1,-10 10-1,9-9 0,-9 9 1,9-10-1,-9 10 1,9-9-1,-9 9 1,0 0-1,9-9 1,-9 9 0,0 0-1,0 0 1,0 0 0,0 0 0,0 0-1,0 0 1,0 0 0,0 0-1,0 0 1,0 0 0,0 0-1,0 0 1,0 0-1,0 0 0,0 0 1,0 0-1,0 0 0,0 0 0,0 0-1,0 0-1,0 0-2,0 0-1,0 0-2,0 0 0,0 0-1,0 0 0,-6 15 2,6-15-2,-4 10 4,4-10 2,0 0 0,-9 10 2,9-10 0,0 0 0,0 0 1,-11 3-1,11-3 0,0 0 1,0 0-1,0 0 1,0 0-1,0 0 0,0 0-8,0 0-26,0 0 1,-5 11-2</inkml:trace>
  <inkml:trace contextRef="#ctx0" brushRef="#br0" timeOffset="2472">1781 1425 9,'0'0'15,"-10"0"0,10 0-2,0 0-1,0 0-2,0 0 0,0 0-2,0 0-1,0 0 0,0 0 0,0 0-3,0 0 1,0 0 1,0 0-4,0 0 0,0 0 0,0 0-1,0 0 0,0 0 0,0 0-1,0 0 1,10 0 0,-10 0 0,0 0 0,0 0 0,12 8 0,-12-8 1,12 2 1,-3-2-2,-9 0 1,19 0-1,-9 0 0,1 0 1,3 0-2,-2 0 1,3 0 0,-3 0 0,2 0-1,0 0 1,0-2-1,-1 2 1,-1 0-1,0-4 1,-1 4 0,-1-7 0,-10 7 0,15-6 0,-15 6 0,11-7-1,-11 7 1,0 0 0,12-7-1,-12 7 1,0 0-1,0 0 0,0 0 1,0 0-1,0 0 0,0 0 0,0 0 0,0 0 0,0 0 0,0 0 0,0 0 0,0 0 0,0 0 0,0 0 0,9 0 0,-9 0 0,0 0 0,0 0 0,0 0 0,0 0 0,0 0 1,0 0-1,0 0 0,0 0 0,0 0 1,0 0-1,0 0 0,0 0 1,0 0 0,0 0-1,0 0 1,-3 7 0,3-7-1,0 0 1,-9 11-1,9-11 0,-11 11 0,11-11 1,-14 16-1,4-5 0,1-1 0,0 1 0,-3 3 0,2 0 0,-2 0 2,1 0-4,-1 2 4,0-2-1,-1 0-1,1 2 1,-1-4-1,1 2 0,-1 0 0,1-2 1,0 1-1,0 0 0,3-1 0,-1 1-1,2-2 1,0 0 0,-1 1 1,-1-2-2,1 2 2,0 0-2,-3 1 1,0 0 0,-1 0 0,1-1 0,-1 2 0,1-2 0,-1 0 0,2 0 0,-2 0 0,3 0 0,-1-1 0,0 2 0,1 0 0,-1 0 0,2-1 0,-1 1 0,1 0 0,-1 0 0,0-1 0,-1 0 0,-1 0 0,0 0 0,1 0 0,-2 0 0,1 0 0,0-1 0,0-1 0,2 2 0,0-1 0,1-2 0,0 1 0,-1-2 0,10-8 0,-17 17 0,17-17 0,-16 17 0,16-17 0,-16 17 0,16-17 0,-14 16 0,14-16 0,-14 17 1,14-17-1,-12 14 0,12-14 0,-12 12 1,12-12-1,-10 10 1,10-10-1,-9 7 0,9-7 0,0 0 0,-10 9 0,10-9 0,0 0 1,0 0-1,-10 7 0,10-7 0,0 0 0,0 0 0,0 0 1,-10 7-1,10-7 0,0 0 1,0 0-1,-10 7 0,10-7 0,0 0 1,0 0-1,-10 8 0,10-8 0,0 0 0,0 0 0,-9 8 1,9-8-1,0 0 0,0 0 0,0 0 0,0 0 0,0 0 0,0 0 0,0 0 0,0 0 0,0 0 0,0 0 0,0 0 0,0 0 0,0 0 0,10 5 0,-10-5 0,12 0 0,-12 0 0,16 0 0,-5 0 1,-1 0-1,2 0 0,1 0 0,-1 0 0,3 0 0,-1 0 1,1-5-1,-1 5 0,0-4 0,1 4 0,1-4 1,-3 1-1,3 3 0,-2-3 0,-1 3 0,-1 0 0,0-5 0,-12 5 0,15 0 0,-15 0 0,10 0 0,-10 0 1,0 0-1,0 0 1,0 0-1,0 0 1,0 0-1,0 0 1,0 0-1,0 0 0,0 0 1,0 0-1,0 0 0,0 0 0,0 0 0,0 0 0,0 0 0,-13 6 1,13-6-1,-11 4 0,11-4 0,-13 8 0,13-8 0,-16 11 1,7-3-1,-1 1 0,-1 2 0,0 2-1,-1 1 2,-2 1-2,0 2 1,-1 1 0,-1 0 0,-1 0 0,0 2 0,-1 0 0,0 0 0,-1 1 0,0 0 0,0-1-1,0 1 1,2 0 0,0-2 0,0-1 0,1 0 0,0-1 0,0 1 0,0-1 0,0-2 0,-2 2 0,1 0-1,0 0 1,-2 2 0,1 1 0,0-2 0,1 1 0,-1 1-1,3 1 2,-1-1-1,-2 0 0,2-2 0,0-1 0,1 1 0,0 0 0,0-1 1,1 0-1,-1 1 0,2-1 0,1 1 0,-1-1 0,-1 2 0,0 1 0,1 1 0,-1-1-1,-1 1 1,1-1 0,-1 3 0,-1-2 0,2 0 0,0-2 0,-2-1 0,1 1 0,-1-3 0,-1 2 0,1-1 0,1-1 0,-1 1 0,2-1 0,0 3 0,1 0 1,0 0-1,1 0 0,0 0 0,-1-2 1,0 2-1,1-1 0,-1-1 0,1 0 0,0-2 0,1-1 0,0 2 0,-1-1 0,2-1 0,1 1 0,-2 0 0,3-1 0,0 0 0,-1-1-1,2-1 1,1 0 0,-1 0 0,1-1 0,-1-1 1,-2 1-1,0 1 1,0 0-1,-1-1 0,1 2 1,-2-2-1,1 2 0,0-1 1,2-1-1,0 2 0,0-1 0,1 1 0,0-2 0,0 2 0,0-2 0,1 0 0,-1 0 0,1 1 0,0-1 0,-1 3 0,1-4-1,0 2 1,0-2 0,0 0 1,2-1-1,4-9 1,-9 17-1,9-17 1,-7 11-2,7-11 2,0 0-1,-8 10 0,8-10 0,0 0 0,0 0 0,0 0 0,0 0 0,0 0 0,-10 9 0,10-9 0,0 0 0,0 0 0,0 0 0,0 0 0,0 0 0,0 0 0,0 0 0,0 0-1,0 0 1,0 0 0,0 0 0,0 0 0,0 0-1,0 0 1,0 0 0,0 0 0,7-9-1,-7 9 1,9-10 0,-9 10 0,13-18 0,-5 8 0,1-3 0,0-2-1,2 0 1,1-3 0,0 1 0,1 0-1,0-1 2,5-1-2,-2-1 1,2 0 0,1 1 0,-1-2-1,2-1 1,1 2 0,0-1-1,-1 0 1,1 0 1,1 1-1,0-1 0,3 1 0,-2 0 0,2-3 0,0 0 0,1-2 0,1 0 1,1-1-1,0-2-1,0 0 2,1-2-2,-1 2 1,0 1 0,0 1 0,-3 0-1,-1 4 2,2 2-1,-2 0-1,0 2 1,-1 0 0,-1 2 0,0-1 0,1 1 0,0-2-1,-2 1 2,1-1-1,-1 1 0,2 2 0,-1 0 0,-1 0 0,1 2 1,1 0-1,-2 1 0,3 1 0,-3 0 0,1-2 0,0 2 0,1 0 0,1-2 1,1 1-1,-1-2 0,1 0 0,0-1 0,0 0 0,0-1 0,1 0 0,1-1 0,1-1 0,0 1 0,0 1 0,1-1 0,1 0 0,1 0 0,1 1 0,-4 0 0,3 1 1,-3 0-1,3-2 0,0-1 0,-1 0 0,0-2 0,0-1 0,1-1 1,0-2-1,1-3 0,1 3 0,1-2 0,-2 2 0,-1 0 0,-1 1 0,-1 2 1,-1 0-2,2 3 2,-4-2-1,1 2 0,1-1 0,-2 2 0,1-2 0,1 2 0,0-1 1,0 1-1,-1-1 0,0 0 0,-3 2 0,1-2 0,-3 3 0,0 0 0,-1 2 0,-2 0 0,-1 1 0,0 1 0,-1 1 0,0 1 0,-1-2 0,1 1 0,-1-1 0,1 0 0,-2 1 0,1-2 0,-1 1 0,1 1 0,-1-1 0,-2 1 0,0 0 0,0 0 0,-1 2 0,-2-1 0,1 1 0,-2 1 0,1 1 0,-10 6 0,15-12 0,-15 12 1,14-11-1,-14 11 0,14-9 0,-14 9 0,14-11 0,-14 11 0,14-9 0,-14 9 0,11-8 1,-11 8-1,0 0 0,12-8 0,-12 8 0,0 0 0,0 0 0,0 0 1,0 0-1,0 0 0,0 0 0,0 0 1,0 0-1,0 0 0,0 0 0,-10-9 0,10 9 0,-10-7 1,10 7-1,-15-6 0,5 3 0,-1-1 0,-3 0 0,-1 0 0,-3 0 0,-1 0 0,0 1 0,-3-2 0,-1 1 0,0 0 0,-2 0 0,1 1 0,2 3 0,-2-5 0,2 2 0,2 3 0,0-5 0,1 2 0,0-2 0,2 2 0,-1 0 0,0 3 0,0-4 0,1 4-1,-1 0 1,2 0 0,1 0 0,0 0 0,3 0 0,12 0 0,-17 3 0,17-3 0,-13 0 0,13 0-1,0 0 1,0 0 0,0 0 0,0 0 0,0 0 0,0 0 0,0 0 0,0 0-1,0 0 1,0 0 0,0 0-1,0 0 1,0 0-1,0 0 1,0 0 0,0 0 0,14-7 0,-2 2 0,6-3 0,0-2 0,6-2 0,2-4 0,3-3 0,2-1 0,1-3 0,3-4 0,0-1 0,2-2-1,0-1 1,0-1 0,2 0 0,-1-1 0,1 0-1,-2 4 1,-2-1 0,-1 3 1,-2 0-1,-1 2 0,-2 2 0,-2 3 0,-2 4 1,-1-1-1,-2 4 0,-1-1 0,-1 3 0,-2 1 0,-1-1 0,-1-1 0,-1 1 0,-2 1 0,-1 2 0,-2 0 0,-10 8 0,15-12 0,-15 12 0,10-7 0,-10 7 1,0 0-1,0 0 0,0 0 0,9-8 0,-9 8 0,0 0 0,0 0 0,0 0 0,0 0 0,10-10 0,-10 10 0,0 0 0,0 0 1,0 0-1,0 0 0,0 0 1,0 0-1,0 0 0,0 0 0,-3-9 1,3 9-1,0 0 0,-10-7 0,10 7 0,-10-7 0,10 7 0,-14-9 0,14 9 0,-17-10 0,6 3 0,-1 2 0,0-1 0,-2 0 0,-2 0 0,-2 0 0,0-2 0,-2 1-1,-2 1 1,1-1-1,-3-1 1,4 2-1,-1-1 1,2 0-1,1 0 1,2 1 0,0 0 1,1 0-1,3 1 0,-1-1 0,1 1 0,2 2 0,1-1 0,9 4 0,-16-4 0,16 4-1,-9 0 1,9 0 0,0 0 0,0 0 0,-10-4 0,10 4-1,0 0 1,0 0 0,0 0-1,0 0 1,0 0 0,0 0-1,0 0 1,10 0-1,-10 0 1,11 0 0,-11 0 0,18 0 0,-5-5 0,2 1 0,2-1 0,3-2 0,4-1 0,1-4 0,4-1 1,1-2-1,2-2 0,2-2 0,1-2 0,0-2 0,1-1 1,1-2-1,-2 0 0,1 0 0,1 1 0,-2-1 0,2 0 1,-1 1-1,-1 2 0,0 0 0,3 1 0,-2 0 0,1 1 0,-2 1 1,-1 1-2,-1 2 2,-2 0-1,-1-1 0,-3 4-1,-2-1 1,-1 1 1,-1 0-1,1 0 0,1 1 0,-3 0 1,-1 2-2,-1 0 2,-1 1-1,-1 1 0,-3 0 0,-5 2 0,-10 7 1,15-10-1,-15 10 0,0 0 0,9-6 0,-9 6 1,0 0-1,0 0 0,0 0 0,0 0 1,0 0-1,-9 0 0,9 0 0,0 0 0,-12 0 0,12 0 0,-10 0 0,10 0 0,-13 0 0,13 0 0,-15 4 0,15-4 0,-21 0 0,8 3 0,0-3 0,-2 0 0,-1 0 0,0 0 0,-1 0 0,-2 0 0,3 0 0,-2 0 0,-1 0 0,0-3 0,-3 3 0,0-6 0,-2 3 0,-1-1 0,0 0 0,0-1 0,-3 1 0,1-1 0,1 1 0,-2-2 0,1 2 0,-1 0 0,2 1 0,0-1 0,0 1 0,1-1 0,-2 0 0,1-2 0,-1 1 0,1-1 0,-1 0 0,-1-2 0,0 0 0,3 0 0,-1-1 0,2 1 0,-1 0 0,3 2 0,-3-1 0,3 1 0,-2 3 0,3 0 0,-1 3-1,0 0 1,2 0 0,-2 0 0,2 5 0,1-1 0,1-4-1,-1 4 2,2-4-1,2 0 0,0 0 0,2 0 0,0 0 0,2 0 0,1 0 0,1 0 0,9 0 0,-16 0 0,16 0 0,-11 6 0,11-6 0,0 0 0,-11 3 0,11-3 0,0 0 0,0 0 0,0 0 0,-9 0 0,9 0 0,0 0 0,0 0 0,0 0 0,0 0-1,0 0 0,0 0-5,0 0-25,17 19-8,-6-9-5,4 4-1</inkml:trace>
  <inkml:trace contextRef="#ctx0" brushRef="#br0" timeOffset="10931">4202 217 16,'0'0'17,"0"0"-6,0 0 2,0 0-4,0 0-1,0 0-1,0 0-2,0 0-1,0 0-1,0 0 0,0 0-1,0 0 1,0 0 1,0 0 0,0 0 0,0 0-1,10 10 2,-10-10-1,0 0 1,5 10-1,-5-10-2,4 13 1,-1-4 0,-3-9 2,3 19-3,-3-19 1,0 20-2,0-20 1,3 18-1,-3-18 0,0 17 0,0-17 0,6 14-1,-6-14 1,3 12-1,-3-12 1,4 11-1,-4-11 0,0 0 1,0 0 0,6 9-1,-6-9 2,0 0-1,0 0 0,0 0 0,0 0 1,0 0-1,0 0 0,0 0 1,0 0-1,0 0-1,0 0 1,0 0 0,0 0-1,0 0 0,0 0 0,0 0 1,-11 7-1,11-7 0,0 0 2,-9 5-2,9-5 1,-9 3-1,9-3 1,-12 3-1,12-3 1,-13 5-1,13-5 1,-18 6-1,5-3 0,1 2 1,-1 1-1,-2 0 1,-1 0-1,-3 2 0,-1 1 0,0 3 0,-1 0 0,-3 3 0,-2 2 0,-2-3 0,-1 3 0,-1-1 0,1 2 0,0 0 0,1-1 0,2 0 0,0-1 0,3 2 0,1-1 0,2-2 0,0-1 0,1 0 0,2-3 0,-1 0 0,2 0 0,0-1 0,2 0 0,-1-1 0,2 0 0,-2 1 0,1-2 0,0 1 0,1-1 0,-1 2 0,0-2 0,-1 2 0,1-2 0,0 1 1,0-1-1,-1 3 0,0-2 0,2 0 0,-1 0 0,0 0-1,2-1 2,-1 1-1,1-2 1,0 0-1,2-1 1,0 1-1,10-7 1,-18 10-1,18-10 0,-14 8 0,14-8 0,-11 6 0,11-6 0,0 0 0,-13 5 0,13-5 0,0 0 0,0 0 0,0 0 0,0 0 0,0 0-1,-9 0-1,9 0-4,0 0-10,0 0-22,0 0-3,10 0-2,-10 0 2</inkml:trace>
  <inkml:trace contextRef="#ctx0" brushRef="#br0" timeOffset="12428">3171 859 4,'0'0'8,"0"0"-1,0 0 1,11-7 0,-11 7-3,0 0 2,0 0 0,10-3 1,-10 3-2,0 0-1,0 0 1,0 0-1,0 0-1,0 0 1,0 0-2,10-3-1,-10 3 1,0 0 0,0 0-1,0 0 1,0 0-2,0 0 1,0 11 0,0-11 0,0 0 0,3 11 1,-3-11 0,0 0-2,0 9 2,0-9-2,0 0 1,0 11-1,0-11-1,0 0 1,0 0 0,0 0 0,0 0-1,0 0 1,0 0 0,0 0-1,0 0 1,0 0-1,9 0-1,-9 0 0,0 0 0,9-12-1,-9 12 1,9-14-1,-9 14 1,12-17 0,-12 17 0,15-15 1,-15 15-2,13-15 2,-13 15 0,10-10-1,-10 10 1,0 0 0,0 0 0,10-4 0,-10 4 1,0 0 1,0 15-1,0-4 0,0 0 0,0 3 1,0-1-1,0 1 0,0-1 1,0-1-1,0-12 0,0 16 0,0-16 0,0 0 0,0 0 1,0 0 0,11-5 0,-11 5-1,13-21 0,-3 7 0,1-5 0,1-2 0,1-3 0,2 0-1,-1 0 1,1 1-1,-2 1 0,0 2 0,-2 4 0,-4 4 0,1 2 0,-8 10 0,8-9 0,-8 9 0,0 0 0,3 15 0,-3-4 1,-3 2-1,3 2 1,-3 0-1,3-1 1,-3-1-1,3-2 0,0-11 0,0 11 0,0-11 1,0 0-1,7 0 1,-7 0-1,14-13 1,-5 2 0,3-3 0,0-2-1,2-5 1,1-3-1,0 1 1,1-2-1,-1 0 0,-1 3 1,0 2-2,-4 6 1,-2 3 0,-8 11 0,10-8 0,-10 8-1,0 0 1,0 19 0,-4-6 0,1 2 0,0 2 0,3-1 0,-5-1 0,5-1 0,0-3 0,0-11 0,0 15 0,0-15 0,0 0 1,0 0-1,12-4 1,-12 4-1,13-20 1,-5 6 0,3 0-1,1-4 1,1-1-1,2-1 0,-1 1 1,0 0-1,-2 2 0,1 5 0,-5 0 0,-8 12 0,11-13 0,-11 13 0,0 0-1,0 14 1,0-2 0,-5 1 0,1 4 0,-1 1 0,0 0 0,1-1 0,4-4 0,-3-4 0,3-9 0,0 14 0,0-14 0,0 0 0,10-6 0,-10 6 0,18-16 1,-6 4-1,2-5 0,4-3 1,1-2-1,2-1 0,0 0 0,-1-2 1,1 2-1,-3 4 0,-2 2 0,-2 4 0,-3 4-1,-11 9 1,16-7 0,-16 7 0,0 0 0,5 17-1,-5-6 1,-4 4 0,4-1 0,-5 2 1,2-3-1,3 0 0,-5-3-1,5-10 1,0 12 0,0-12 0,0 0 0,13-4 1,-13 4-1,17-18 0,-7 4 1,2-2-1,3-1 0,2-3 1,1 1-1,0 0 0,-1 1 0,-1 3 0,-2 2 0,-2 3 0,-3 4 0,-9 6-1,0 0 1,0 0 0,5 17 0,-8-4 0,-1 1 0,1-1 0,0-1 0,3-1 0,0-11-1,-6 13 1,6-13 0,0 0 0,10 0 0,-10 0 1,12-13-1,-12 13 0,17-17 0,-6 12-10,-2-2-24,-9 7-6,13-11 0,-13 11-1</inkml:trace>
  <inkml:trace contextRef="#ctx0" brushRef="#br0" timeOffset="14917">3506 1125 9,'0'0'11,"0"0"0,0-11-1,0 11 0,0 0 0,-3-9-2,3 9 0,0 0 1,0 0-2,-4-9 0,4 9-1,0 0 0,0 0-2,0 0 1,0 0-1,0 0 0,0 0-1,0 0-1,0 0 0,-5 9 1,5-9-1,0 14 0,0-5 3,-3 1-3,3 4 0,0-2 0,0 3 0,-3 0 0,3 2-1,0-1 1,0 2-1,0-2 0,0 0 0,0 1 0,0-2 0,0-2-1,0-2 1,0-11-1,3 15 1,-3-15-1,0 0 1,0 0-1,4 9 1,-4-9 0,0 0-1,0 0 1,0 0 0,0 0-1,0 0 0,0 0 1,0 0-1,0 0 0,0 0 0,0 0 1,0 0-1,0 0 0,0 0 0,0 0 1,0 0-1,0 0 0,0 0 1,0 0-1,0 0 0,0 0 1,0 0-1,-11-3 0,11 3 2,0 0-2,-10 0 0,10 0 0,0 0 1,-9 0-1,9 0 0,0 0 0,-12 3 0,12-3 0,-10 7 0,10-7 0,-16 10 0,7-2 0,-3-1 0,0 1 0,-2 1 0,0 2 0,-1 1 0,-1 0 0,-1 0 0,-1 1 0,0 0 0,-1 2 0,0-1 0,2 0 0,-2-2 1,2 0-1,-1 0 0,0-2 1,2 1-1,3 0 1,-3-2-2,0 2 2,2-1-2,-1 0 2,1-1-1,0 1 0,0-1 0,-1 0 0,2-1 0,1 0 0,-2 0 0,1 0 0,1 1 0,-1 0 0,2 1 0,0-1 0,1 0 0,1 1 0,1-1 0,8-9 0,-16 16 0,16-16 1,-13 14-1,13-14 0,-10 13 0,10-13 0,-10 9 0,10-9 1,0 0-1,-11 10 0,11-10 0,-10 5 1,10-5-1,0 0 0,-12 8 1,12-8-1,-9 4 0,9-4 0,0 0 0,0 0 1,-10 5-1,10-5 0,0 0 0,0 0 0,0 0 0,0 0 0,-10 6 0,10-6 0,0 0 0,0 0 0,0 0 0,0 0 0,0 0 0,0 0-1,0 0 0,0 0-1,-11 4-3,11-4-9,0 0-19,0 0-7,0 0-2,6-11 0</inkml:trace>
  <inkml:trace contextRef="#ctx0" brushRef="#br0" timeOffset="16330">2739 1658 12,'0'0'12,"-11"0"2,11 0-3,0 0 1,0 0-3,-9 9 0,9-9-2,-4 10 1,4-10-3,-5 14 2,5-3-1,0-11-1,-6 18 2,6-18-2,-7 20 0,7-20-1,-4 15-1,4-15 3,-4 9-4,4-9 1,0 0-1,0 0 0,0 0 0,0 0-1,0 0 1,3-14-1,-3 14 0,8-20-1,-4 7 1,2-1-1,-1-1 0,1 3 0,-1 0 1,1 3-1,-6 9-1,6-10 1,-6 10 0,0 0 0,0 12 1,0 0-1,0 1 0,0 3 0,0 0 1,0 1-1,0-1 0,0-4 0,0-3 0,0-9-1,4 11 2,-4-11-1,0 0 0,0 0 1,11-11-1,-7 1 1,2-3 0,3-2 0,1-5-1,2-2 0,-1-3 0,2 1 0,0-1 1,-1 1-2,-2 4 1,-2 1-1,-1 6 1,-4 4 1,-3 9-2,0 0 1,0 0 1,0 18 0,-3-2-1,-2 4 2,1 0-2,0 3 1,-1-1-1,5-3 1,-3-3-2,3-4 1,0-2 0,0-10 0,0 0 0,0 0 0,0 0 0,7 0 1,-7 0-1,11-15 1,-4 1 0,3-3-2,0-3 2,4-6-1,-1-2 0,2-4 0,1 0 0,1-2-1,-1 5 1,-2 1 1,-2 6-2,-3 5 1,0 6 0,-9 11 0,0 0 0,7 12 0,-7 5 1,-7 4-1,1 3 0,0 4 0,2 1 0,-3-3 1,3-3-1,1-4 0,3-3 0,-4-4 2,4-12-2,0 10 1,0-10-1,0 0 0,0 0 0,10-6 0,-10 6 1,14-17-2,-5 2 2,1-2-2,3-5 2,0-2-2,2-2 1,0-2 1,1 1-2,-2 4 1,0 2 0,-3 4 0,-3 4 0,1 5 0,-9 8 0,0 0 0,9 11 0,-9 3 0,-6 3 0,2 2 0,-1 1 0,0 0 0,0-2 0,1-3 0,1-3 0,3-3 0,0-9-1,0 10 1,0-10 0,0 0 0,0 0 1,11-14-1,-3 3 0,2-4 1,0-4-1,2-3 1,1-3-1,1-4 0,-1 0 0,0 0 1,0 1-1,-1 4 0,-1 4 0,-1 3 0,-1 4-1,-9 13 1,10-12 0,-10 12 0,0 0 0,0 0 0,8 15 0,-8-2 0,0 2 0,0 3 0,-3 0 0,3 2 0,-3-2 0,3-3 0,0-2 0,0-13 0,0 14 0,0-14 0,0 0 0,0 0 0,8-6 0,-2-3 1,0-4-1,2-3 0,1-4 1,1-1-1,2-3 0,-1-3 1,1 1-1,1 0 0,-2 1 0,0 3 0,-2 4 0,-1 3 0,-4 4 0,-4 11 0,0 0 0,0 0 0,3 13 0,-6 3-1,-1 5 1,-3 4 0,1 3 0,0 1 0,-2-1 0,2-3 0,1-2 0,1-4 0,1-4 0,3-5-1,0-10 1,-4 13 0,4-13 0,0 0 1,0 0-1,0 0 0,0 0 0,10 0 1,-10 0-2,0 0-2,0 0-20,0 0-17,0 0 1,11-10-3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91713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22462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78802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60771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53944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55293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623886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96939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21489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69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02068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/>
        </p:spPr>
        <p:txBody>
          <a:bodyPr/>
          <a:lstStyle>
            <a:lvl1pPr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22/1/2014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466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1pPr>
            <a:lvl2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2pPr>
            <a:lvl3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3pPr>
            <a:lvl4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4pPr>
            <a:lvl5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22/1/2014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370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22/1/2014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12824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22/1/2014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22/1/2014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180673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22/1/2014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7101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22/1/2014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10753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22/1/2014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13554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22/1/2014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163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545331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22/1/2014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939362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22/1/2014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50649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17495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36256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94848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65101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59836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923256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69696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305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86900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38299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999837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2844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77704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782558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461440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380381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844902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787152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197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761263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287449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791421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030235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939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01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045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3497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539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570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6895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4197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1256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1352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0859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9380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9019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5104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1854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522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0968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3493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0977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1818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3371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50854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6969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8369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8378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23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1085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8749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6834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2495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6206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/>
        </p:spPr>
        <p:txBody>
          <a:bodyPr/>
          <a:lstStyle>
            <a:lvl1pPr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22/1/2014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073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>
            <a:lvl1pPr>
              <a:defRPr sz="40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>
            <a:lvl1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1pPr>
            <a:lvl2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2pPr>
            <a:lvl3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3pPr>
            <a:lvl4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4pPr>
            <a:lvl5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22/1/2014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393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22/1/2014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8080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22/1/2014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305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22/1/2014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62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22/1/2014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2902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22/1/2014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5762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22/1/2014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69062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22/1/2014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9836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22/1/2014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28489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22/1/2014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73230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/>
        </p:spPr>
        <p:txBody>
          <a:bodyPr/>
          <a:lstStyle>
            <a:lvl1pPr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22/1/2014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386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1pPr>
            <a:lvl2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2pPr>
            <a:lvl3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3pPr>
            <a:lvl4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4pPr>
            <a:lvl5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22/1/2014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956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22/1/2014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78788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22/1/2014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227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22/1/2014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83144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22/1/2014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36948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22/1/2014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85362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22/1/2014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08223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22/1/2014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67682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22/1/2014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48379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22/1/2014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12941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53670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40988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398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24838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27917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96554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69312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71228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64411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21913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00707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/>
        </p:spPr>
        <p:txBody>
          <a:bodyPr/>
          <a:lstStyle>
            <a:lvl1pPr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22/1/2014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315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>
            <a:lvl1pPr>
              <a:defRPr sz="40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>
            <a:lvl1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1pPr>
            <a:lvl2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2pPr>
            <a:lvl3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3pPr>
            <a:lvl4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4pPr>
            <a:lvl5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22/1/2014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592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22/1/2014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88841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22/1/2014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585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22/1/2014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42866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22/1/2014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24689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22/1/2014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93378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22/1/2014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86191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22/1/2014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36845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22/1/2014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7051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22/1/2014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74543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83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94314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64490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44476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06131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0773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64998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85631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0835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24695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51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01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22/1/2014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242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bg1">
              <a:lumMod val="8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27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174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69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38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17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22/1/2014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03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bg1">
              <a:lumMod val="8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22/1/2014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087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bg1">
              <a:lumMod val="8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50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22/1/2014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74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bg1">
              <a:lumMod val="8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189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2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7.xml"/><Relationship Id="rId4" Type="http://schemas.microsoft.com/office/2007/relationships/hdphoto" Target="../media/hdphoto2.wdp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7.xml"/><Relationship Id="rId4" Type="http://schemas.microsoft.com/office/2007/relationships/hdphoto" Target="../media/hdphoto2.wdp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70.emf"/><Relationship Id="rId7" Type="http://schemas.openxmlformats.org/officeDocument/2006/relationships/image" Target="../media/image31.emf"/><Relationship Id="rId12" Type="http://schemas.openxmlformats.org/officeDocument/2006/relationships/customXml" Target="../ink/ink7.xml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57.xml"/><Relationship Id="rId6" Type="http://schemas.openxmlformats.org/officeDocument/2006/relationships/customXml" Target="../ink/ink4.xml"/><Relationship Id="rId11" Type="http://schemas.openxmlformats.org/officeDocument/2006/relationships/image" Target="../media/image69.emf"/><Relationship Id="rId5" Type="http://schemas.openxmlformats.org/officeDocument/2006/relationships/image" Target="../media/image30.emf"/><Relationship Id="rId15" Type="http://schemas.openxmlformats.org/officeDocument/2006/relationships/image" Target="../media/image71.emf"/><Relationship Id="rId10" Type="http://schemas.openxmlformats.org/officeDocument/2006/relationships/customXml" Target="../ink/ink6.xml"/><Relationship Id="rId9" Type="http://schemas.openxmlformats.org/officeDocument/2006/relationships/image" Target="../media/image680.emf"/><Relationship Id="rId14" Type="http://schemas.openxmlformats.org/officeDocument/2006/relationships/customXml" Target="../ink/ink8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70.emf"/><Relationship Id="rId7" Type="http://schemas.openxmlformats.org/officeDocument/2006/relationships/image" Target="../media/image31.emf"/><Relationship Id="rId12" Type="http://schemas.openxmlformats.org/officeDocument/2006/relationships/customXml" Target="../ink/ink13.xml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57.xml"/><Relationship Id="rId6" Type="http://schemas.openxmlformats.org/officeDocument/2006/relationships/customXml" Target="../ink/ink10.xml"/><Relationship Id="rId11" Type="http://schemas.openxmlformats.org/officeDocument/2006/relationships/image" Target="../media/image69.emf"/><Relationship Id="rId5" Type="http://schemas.openxmlformats.org/officeDocument/2006/relationships/image" Target="../media/image30.emf"/><Relationship Id="rId15" Type="http://schemas.openxmlformats.org/officeDocument/2006/relationships/image" Target="../media/image71.emf"/><Relationship Id="rId10" Type="http://schemas.openxmlformats.org/officeDocument/2006/relationships/customXml" Target="../ink/ink12.xml"/><Relationship Id="rId9" Type="http://schemas.openxmlformats.org/officeDocument/2006/relationships/image" Target="../media/image680.emf"/><Relationship Id="rId14" Type="http://schemas.openxmlformats.org/officeDocument/2006/relationships/customXml" Target="../ink/ink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6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3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3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95600"/>
            <a:ext cx="7772400" cy="1470025"/>
          </a:xfrm>
        </p:spPr>
        <p:txBody>
          <a:bodyPr>
            <a:noAutofit/>
          </a:bodyPr>
          <a:lstStyle/>
          <a:p>
            <a:r>
              <a:rPr lang="en-US" sz="11500" dirty="0" smtClean="0">
                <a:solidFill>
                  <a:srgbClr val="FFFF00"/>
                </a:solidFill>
              </a:rPr>
              <a:t>Basic Cases</a:t>
            </a:r>
            <a:endParaRPr lang="en-SG" sz="115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71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10821241233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 rot="19313590">
            <a:off x="2268479" y="2415030"/>
            <a:ext cx="4761169" cy="1134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1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bg1"/>
                </a:solidFill>
              </a:rPr>
              <a:t>Normal objects. </a:t>
            </a:r>
            <a:br>
              <a:rPr lang="en-US" sz="8000" dirty="0" smtClean="0">
                <a:solidFill>
                  <a:schemeClr val="bg1"/>
                </a:solidFill>
              </a:rPr>
            </a:br>
            <a:r>
              <a:rPr lang="en-US" sz="8000" dirty="0" smtClean="0">
                <a:solidFill>
                  <a:schemeClr val="bg1"/>
                </a:solidFill>
              </a:rPr>
              <a:t>Rotate + resize</a:t>
            </a:r>
            <a:br>
              <a:rPr lang="en-US" sz="8000" dirty="0" smtClean="0">
                <a:solidFill>
                  <a:schemeClr val="bg1"/>
                </a:solidFill>
              </a:rPr>
            </a:br>
            <a:r>
              <a:rPr lang="en-US" sz="5400" dirty="0">
                <a:solidFill>
                  <a:prstClr val="white"/>
                </a:solidFill>
              </a:rPr>
              <a:t>(Sequence of shapes)</a:t>
            </a:r>
            <a:endParaRPr lang="en-SG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41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10821242122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 rot="18334521">
            <a:off x="2836354" y="2672724"/>
            <a:ext cx="22098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10821242123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 rot="1169229">
            <a:off x="2751488" y="3166945"/>
            <a:ext cx="5172799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0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bg1"/>
                </a:solidFill>
              </a:rPr>
              <a:t>Normal objects. </a:t>
            </a:r>
            <a:br>
              <a:rPr lang="en-US" sz="8000" dirty="0" smtClean="0">
                <a:solidFill>
                  <a:schemeClr val="bg1"/>
                </a:solidFill>
              </a:rPr>
            </a:br>
            <a:r>
              <a:rPr lang="en-US" sz="8000" dirty="0" smtClean="0">
                <a:solidFill>
                  <a:schemeClr val="bg1"/>
                </a:solidFill>
              </a:rPr>
              <a:t>Rotate + move only </a:t>
            </a:r>
            <a:r>
              <a:rPr lang="en-US" sz="5400" dirty="0" smtClean="0">
                <a:solidFill>
                  <a:schemeClr val="bg1"/>
                </a:solidFill>
              </a:rPr>
              <a:t>(Default AutoMotion)</a:t>
            </a:r>
            <a:endParaRPr lang="en-SG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4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10821243038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 rot="18148384">
            <a:off x="1371600" y="2057400"/>
            <a:ext cx="13716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2356949">
            <a:off x="3886200" y="4191000"/>
            <a:ext cx="1676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5334000" y="1672912"/>
            <a:ext cx="1447800" cy="803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8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10821243039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4506686" y="3484406"/>
            <a:ext cx="13716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1371600" y="3429000"/>
            <a:ext cx="1676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048000" y="3484406"/>
            <a:ext cx="1447800" cy="803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6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bg1"/>
                </a:solidFill>
              </a:rPr>
              <a:t>Normal objects. </a:t>
            </a:r>
            <a:br>
              <a:rPr lang="en-US" sz="8000" dirty="0" smtClean="0">
                <a:solidFill>
                  <a:schemeClr val="bg1"/>
                </a:solidFill>
              </a:rPr>
            </a:br>
            <a:r>
              <a:rPr lang="en-US" sz="8000" dirty="0" smtClean="0">
                <a:solidFill>
                  <a:schemeClr val="bg1"/>
                </a:solidFill>
              </a:rPr>
              <a:t>Rotate + move + resize. </a:t>
            </a:r>
            <a:br>
              <a:rPr lang="en-US" sz="8000" dirty="0" smtClean="0">
                <a:solidFill>
                  <a:schemeClr val="bg1"/>
                </a:solidFill>
              </a:rPr>
            </a:br>
            <a:r>
              <a:rPr lang="en-US" sz="5400" dirty="0" smtClean="0">
                <a:solidFill>
                  <a:schemeClr val="bg1"/>
                </a:solidFill>
              </a:rPr>
              <a:t>(Sequence of shapes)</a:t>
            </a:r>
            <a:endParaRPr lang="en-SG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32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10821243883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otched Right Arrow 3"/>
          <p:cNvSpPr/>
          <p:nvPr/>
        </p:nvSpPr>
        <p:spPr>
          <a:xfrm rot="19804930">
            <a:off x="1752600" y="1752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Notched Right Arrow 4"/>
          <p:cNvSpPr/>
          <p:nvPr/>
        </p:nvSpPr>
        <p:spPr>
          <a:xfrm rot="20389402">
            <a:off x="3962400" y="3276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Notched Right Arrow 5"/>
          <p:cNvSpPr/>
          <p:nvPr/>
        </p:nvSpPr>
        <p:spPr>
          <a:xfrm rot="1690524">
            <a:off x="6172200" y="4800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3754080" y="1101411"/>
              <a:ext cx="911520" cy="11300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2560" y="1090251"/>
                <a:ext cx="933840" cy="115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3536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10821243884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otched Right Arrow 3"/>
          <p:cNvSpPr/>
          <p:nvPr/>
        </p:nvSpPr>
        <p:spPr>
          <a:xfrm>
            <a:off x="0" y="3276600"/>
            <a:ext cx="2743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Notched Right Arrow 4"/>
          <p:cNvSpPr/>
          <p:nvPr/>
        </p:nvSpPr>
        <p:spPr>
          <a:xfrm>
            <a:off x="2590800" y="3276600"/>
            <a:ext cx="2743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Notched Right Arrow 5"/>
          <p:cNvSpPr/>
          <p:nvPr/>
        </p:nvSpPr>
        <p:spPr>
          <a:xfrm>
            <a:off x="5181600" y="3276599"/>
            <a:ext cx="2743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 rot="1441388">
              <a:off x="8059905" y="3271816"/>
              <a:ext cx="734708" cy="820054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441388">
                <a:off x="8048380" y="3261016"/>
                <a:ext cx="757037" cy="84057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635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bg1"/>
                </a:solidFill>
              </a:rPr>
              <a:t>Normal objects. </a:t>
            </a:r>
            <a:br>
              <a:rPr lang="en-US" sz="8000" dirty="0" smtClean="0">
                <a:solidFill>
                  <a:schemeClr val="bg1"/>
                </a:solidFill>
              </a:rPr>
            </a:br>
            <a:r>
              <a:rPr lang="en-US" sz="8000" dirty="0" smtClean="0">
                <a:solidFill>
                  <a:schemeClr val="bg1"/>
                </a:solidFill>
              </a:rPr>
              <a:t>Rotate only</a:t>
            </a:r>
            <a:br>
              <a:rPr lang="en-US" sz="8000" dirty="0" smtClean="0">
                <a:solidFill>
                  <a:schemeClr val="bg1"/>
                </a:solidFill>
              </a:rPr>
            </a:br>
            <a:r>
              <a:rPr lang="en-US" sz="5400" dirty="0" smtClean="0">
                <a:solidFill>
                  <a:prstClr val="white"/>
                </a:solidFill>
              </a:rPr>
              <a:t>(Default AutoMotion, minimum rotation angle)</a:t>
            </a:r>
            <a:endParaRPr lang="en-SG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78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bg1"/>
                </a:solidFill>
              </a:rPr>
              <a:t>Normal objects. </a:t>
            </a:r>
            <a:br>
              <a:rPr lang="en-US" sz="8000" dirty="0" smtClean="0">
                <a:solidFill>
                  <a:schemeClr val="bg1"/>
                </a:solidFill>
              </a:rPr>
            </a:br>
            <a:r>
              <a:rPr lang="en-US" sz="8000" dirty="0" smtClean="0">
                <a:solidFill>
                  <a:schemeClr val="bg1"/>
                </a:solidFill>
              </a:rPr>
              <a:t>Rotate + move + resize. </a:t>
            </a:r>
            <a:br>
              <a:rPr lang="en-US" sz="8000" dirty="0" smtClean="0">
                <a:solidFill>
                  <a:schemeClr val="bg1"/>
                </a:solidFill>
              </a:rPr>
            </a:br>
            <a:r>
              <a:rPr lang="en-US" sz="5400" dirty="0" smtClean="0">
                <a:solidFill>
                  <a:schemeClr val="bg1"/>
                </a:solidFill>
              </a:rPr>
              <a:t>(Mixed)</a:t>
            </a:r>
            <a:endParaRPr lang="en-SG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12214180424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otched Right Arrow 3"/>
          <p:cNvSpPr/>
          <p:nvPr/>
        </p:nvSpPr>
        <p:spPr>
          <a:xfrm rot="19804930">
            <a:off x="1752600" y="1752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Notched Right Arrow 4"/>
          <p:cNvSpPr/>
          <p:nvPr/>
        </p:nvSpPr>
        <p:spPr>
          <a:xfrm>
            <a:off x="3429000" y="3276600"/>
            <a:ext cx="2092159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Notched Right Arrow 5"/>
          <p:cNvSpPr/>
          <p:nvPr/>
        </p:nvSpPr>
        <p:spPr>
          <a:xfrm rot="1690524">
            <a:off x="6172200" y="4800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850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12214180426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otched Right Arrow 3"/>
          <p:cNvSpPr/>
          <p:nvPr/>
        </p:nvSpPr>
        <p:spPr>
          <a:xfrm>
            <a:off x="5410200" y="3276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Notched Right Arrow 4"/>
          <p:cNvSpPr/>
          <p:nvPr/>
        </p:nvSpPr>
        <p:spPr>
          <a:xfrm>
            <a:off x="3429000" y="3276600"/>
            <a:ext cx="2092159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Notched Right Arrow 5"/>
          <p:cNvSpPr/>
          <p:nvPr/>
        </p:nvSpPr>
        <p:spPr>
          <a:xfrm>
            <a:off x="457200" y="3276599"/>
            <a:ext cx="3113696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40448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95600"/>
            <a:ext cx="7772400" cy="1470025"/>
          </a:xfrm>
        </p:spPr>
        <p:txBody>
          <a:bodyPr>
            <a:noAutofit/>
          </a:bodyPr>
          <a:lstStyle/>
          <a:p>
            <a:r>
              <a:rPr lang="en-US" sz="11500" dirty="0" smtClean="0">
                <a:solidFill>
                  <a:srgbClr val="FFFF00"/>
                </a:solidFill>
              </a:rPr>
              <a:t>Text Cases</a:t>
            </a:r>
            <a:endParaRPr lang="en-SG" sz="115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3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bg1"/>
                </a:solidFill>
              </a:rPr>
              <a:t>Normal object with text</a:t>
            </a:r>
            <a:r>
              <a:rPr lang="en-US" sz="6000" dirty="0">
                <a:solidFill>
                  <a:schemeClr val="bg1"/>
                </a:solidFill>
              </a:rPr>
              <a:t>.</a:t>
            </a:r>
            <a:r>
              <a:rPr lang="en-US" sz="6000" dirty="0" smtClean="0">
                <a:solidFill>
                  <a:schemeClr val="bg1"/>
                </a:solidFill>
              </a:rPr>
              <a:t> </a:t>
            </a:r>
            <a:br>
              <a:rPr lang="en-US" sz="6000" dirty="0" smtClean="0">
                <a:solidFill>
                  <a:schemeClr val="bg1"/>
                </a:solidFill>
              </a:rPr>
            </a:br>
            <a:r>
              <a:rPr lang="en-US" sz="6000" dirty="0" smtClean="0">
                <a:solidFill>
                  <a:schemeClr val="bg1"/>
                </a:solidFill>
              </a:rPr>
              <a:t>grow/shrink + move.</a:t>
            </a:r>
            <a:endParaRPr lang="en-SG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24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10811553986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143000"/>
            <a:ext cx="3657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76800" y="1137138"/>
            <a:ext cx="3657600" cy="9144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93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10811553988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4572000"/>
            <a:ext cx="51816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bg1"/>
                </a:solidFill>
              </a:rPr>
              <a:t>Lorem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ipsum</a:t>
            </a:r>
            <a:r>
              <a:rPr lang="en-US" sz="2400" dirty="0">
                <a:solidFill>
                  <a:schemeClr val="bg1"/>
                </a:solidFill>
              </a:rPr>
              <a:t> dolor sit </a:t>
            </a:r>
            <a:r>
              <a:rPr lang="en-US" sz="2400" dirty="0" err="1">
                <a:solidFill>
                  <a:schemeClr val="bg1"/>
                </a:solidFill>
              </a:rPr>
              <a:t>amet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consectetur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adipiscing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elit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Sed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accumsan</a:t>
            </a:r>
            <a:r>
              <a:rPr lang="en-US" sz="2400" dirty="0">
                <a:solidFill>
                  <a:schemeClr val="bg1"/>
                </a:solidFill>
              </a:rPr>
              <a:t> vitae </a:t>
            </a:r>
            <a:r>
              <a:rPr lang="en-US" sz="2400" dirty="0" err="1">
                <a:solidFill>
                  <a:schemeClr val="bg1"/>
                </a:solidFill>
              </a:rPr>
              <a:t>eros</a:t>
            </a:r>
            <a:r>
              <a:rPr lang="en-US" sz="2400" dirty="0">
                <a:solidFill>
                  <a:schemeClr val="bg1"/>
                </a:solidFill>
              </a:rPr>
              <a:t> a </a:t>
            </a:r>
            <a:r>
              <a:rPr lang="en-US" sz="2400" dirty="0" err="1">
                <a:solidFill>
                  <a:schemeClr val="bg1"/>
                </a:solidFill>
              </a:rPr>
              <a:t>luctus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Aenean</a:t>
            </a:r>
            <a:endParaRPr lang="en-SG" sz="2400" dirty="0">
              <a:solidFill>
                <a:schemeClr val="bg1"/>
              </a:solidFill>
            </a:endParaRPr>
          </a:p>
        </p:txBody>
      </p:sp>
      <p:sp>
        <p:nvSpPr>
          <p:cNvPr id="3" name="Rectangle 5"/>
          <p:cNvSpPr/>
          <p:nvPr/>
        </p:nvSpPr>
        <p:spPr>
          <a:xfrm>
            <a:off x="5638800" y="5334000"/>
            <a:ext cx="2514600" cy="8382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</a:rPr>
              <a:t>Lorem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ipsum</a:t>
            </a:r>
            <a:r>
              <a:rPr lang="en-US" sz="1200" dirty="0">
                <a:solidFill>
                  <a:schemeClr val="bg1"/>
                </a:solidFill>
              </a:rPr>
              <a:t> dolor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consectetur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adipiscing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elit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Sed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accumsan</a:t>
            </a:r>
            <a:r>
              <a:rPr lang="en-US" sz="1200" dirty="0">
                <a:solidFill>
                  <a:schemeClr val="bg1"/>
                </a:solidFill>
              </a:rPr>
              <a:t> vitae </a:t>
            </a:r>
            <a:r>
              <a:rPr lang="en-US" sz="1200" dirty="0" err="1">
                <a:solidFill>
                  <a:schemeClr val="bg1"/>
                </a:solidFill>
              </a:rPr>
              <a:t>eros</a:t>
            </a:r>
            <a:r>
              <a:rPr lang="en-US" sz="1200" dirty="0">
                <a:solidFill>
                  <a:schemeClr val="bg1"/>
                </a:solidFill>
              </a:rPr>
              <a:t> a </a:t>
            </a:r>
            <a:r>
              <a:rPr lang="en-US" sz="1200" dirty="0" err="1">
                <a:solidFill>
                  <a:schemeClr val="bg1"/>
                </a:solidFill>
              </a:rPr>
              <a:t>luctus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Aenean</a:t>
            </a:r>
            <a:endParaRPr lang="en-SG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06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Text box. </a:t>
            </a:r>
            <a:br>
              <a:rPr lang="en-US" sz="7200" dirty="0" smtClean="0">
                <a:solidFill>
                  <a:schemeClr val="bg1"/>
                </a:solidFill>
              </a:rPr>
            </a:br>
            <a:r>
              <a:rPr lang="en-US" sz="7200" dirty="0" smtClean="0">
                <a:solidFill>
                  <a:schemeClr val="bg1"/>
                </a:solidFill>
              </a:rPr>
              <a:t>grow/shrink + move.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31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10811554859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1137138"/>
            <a:ext cx="3657600" cy="92333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 smtClean="0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6800" y="1137138"/>
            <a:ext cx="3657600" cy="923330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 smtClean="0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02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10811554860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4953000"/>
            <a:ext cx="3886200" cy="15696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Lorem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ipsum</a:t>
            </a:r>
            <a:r>
              <a:rPr lang="en-US" sz="2400" dirty="0">
                <a:solidFill>
                  <a:schemeClr val="bg1"/>
                </a:solidFill>
              </a:rPr>
              <a:t> dolor sit </a:t>
            </a:r>
            <a:r>
              <a:rPr lang="en-US" sz="2400" dirty="0" err="1">
                <a:solidFill>
                  <a:schemeClr val="bg1"/>
                </a:solidFill>
              </a:rPr>
              <a:t>amet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consectetur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adipiscing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elit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Sed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accumsan</a:t>
            </a:r>
            <a:r>
              <a:rPr lang="en-US" sz="2400" dirty="0">
                <a:solidFill>
                  <a:schemeClr val="bg1"/>
                </a:solidFill>
              </a:rPr>
              <a:t> vitae </a:t>
            </a:r>
            <a:r>
              <a:rPr lang="en-US" sz="2400" dirty="0" err="1">
                <a:solidFill>
                  <a:schemeClr val="bg1"/>
                </a:solidFill>
              </a:rPr>
              <a:t>eros</a:t>
            </a:r>
            <a:r>
              <a:rPr lang="en-US" sz="2400" dirty="0">
                <a:solidFill>
                  <a:schemeClr val="bg1"/>
                </a:solidFill>
              </a:rPr>
              <a:t> a </a:t>
            </a:r>
            <a:r>
              <a:rPr lang="en-US" sz="2400" dirty="0" err="1">
                <a:solidFill>
                  <a:schemeClr val="bg1"/>
                </a:solidFill>
              </a:rPr>
              <a:t>luctus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 smtClean="0">
                <a:solidFill>
                  <a:schemeClr val="bg1"/>
                </a:solidFill>
              </a:rPr>
              <a:t>Aenean</a:t>
            </a:r>
            <a:endParaRPr lang="en-SG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4400" y="5783996"/>
            <a:ext cx="3657600" cy="738664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Lorem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ipsum</a:t>
            </a:r>
            <a:r>
              <a:rPr lang="en-US" sz="1400" dirty="0">
                <a:solidFill>
                  <a:schemeClr val="bg1"/>
                </a:solidFill>
              </a:rPr>
              <a:t> dolor sit </a:t>
            </a:r>
            <a:r>
              <a:rPr lang="en-US" sz="1400" dirty="0" err="1">
                <a:solidFill>
                  <a:schemeClr val="bg1"/>
                </a:solidFill>
              </a:rPr>
              <a:t>amet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consectetur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adipiscing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elit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>
                <a:solidFill>
                  <a:schemeClr val="bg1"/>
                </a:solidFill>
              </a:rPr>
              <a:t>Sed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accumsan</a:t>
            </a:r>
            <a:r>
              <a:rPr lang="en-US" sz="1400" dirty="0">
                <a:solidFill>
                  <a:schemeClr val="bg1"/>
                </a:solidFill>
              </a:rPr>
              <a:t> vitae </a:t>
            </a:r>
            <a:r>
              <a:rPr lang="en-US" sz="1400" dirty="0" err="1">
                <a:solidFill>
                  <a:schemeClr val="bg1"/>
                </a:solidFill>
              </a:rPr>
              <a:t>eros</a:t>
            </a:r>
            <a:r>
              <a:rPr lang="en-US" sz="1400" dirty="0">
                <a:solidFill>
                  <a:schemeClr val="bg1"/>
                </a:solidFill>
              </a:rPr>
              <a:t> a </a:t>
            </a:r>
            <a:r>
              <a:rPr lang="en-US" sz="1400" dirty="0" err="1">
                <a:solidFill>
                  <a:schemeClr val="bg1"/>
                </a:solidFill>
              </a:rPr>
              <a:t>luctus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 smtClean="0">
                <a:solidFill>
                  <a:schemeClr val="bg1"/>
                </a:solidFill>
              </a:rPr>
              <a:t>Aenean</a:t>
            </a:r>
            <a:endParaRPr lang="en-SG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9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12213115527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 rot="18334521">
            <a:off x="1312354" y="1224924"/>
            <a:ext cx="22098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 rot="18334521">
            <a:off x="1312355" y="4349124"/>
            <a:ext cx="22098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 rot="3265479" flipH="1">
            <a:off x="5781565" y="4278649"/>
            <a:ext cx="22098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3265479" flipH="1">
            <a:off x="5427155" y="1224925"/>
            <a:ext cx="22098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34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Object with text. </a:t>
            </a:r>
            <a:br>
              <a:rPr lang="en-US" sz="7200" dirty="0" smtClean="0">
                <a:solidFill>
                  <a:schemeClr val="bg1"/>
                </a:solidFill>
              </a:rPr>
            </a:br>
            <a:r>
              <a:rPr lang="en-US" sz="6000" dirty="0" smtClean="0">
                <a:solidFill>
                  <a:schemeClr val="bg1"/>
                </a:solidFill>
              </a:rPr>
              <a:t>Change of font size only</a:t>
            </a:r>
            <a:endParaRPr lang="en-SG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34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12212440665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143000"/>
            <a:ext cx="3657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76800" y="1137138"/>
            <a:ext cx="3657600" cy="1377462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40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12212440667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143000"/>
            <a:ext cx="3657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>
                <a:solidFill>
                  <a:schemeClr val="bg1"/>
                </a:solidFill>
              </a:rPr>
              <a:t>Lorem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ipsum</a:t>
            </a:r>
            <a:r>
              <a:rPr lang="en-US" sz="2200" dirty="0">
                <a:solidFill>
                  <a:schemeClr val="bg1"/>
                </a:solidFill>
              </a:rPr>
              <a:t> dolor sit </a:t>
            </a:r>
            <a:r>
              <a:rPr lang="en-US" sz="2200" dirty="0" err="1">
                <a:solidFill>
                  <a:schemeClr val="bg1"/>
                </a:solidFill>
              </a:rPr>
              <a:t>amet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en-US" sz="2200" dirty="0" err="1">
                <a:solidFill>
                  <a:schemeClr val="bg1"/>
                </a:solidFill>
              </a:rPr>
              <a:t>consectetur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adipiscing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elit</a:t>
            </a:r>
            <a:r>
              <a:rPr lang="en-US" sz="2200" dirty="0">
                <a:solidFill>
                  <a:schemeClr val="bg1"/>
                </a:solidFill>
              </a:rPr>
              <a:t>. </a:t>
            </a:r>
            <a:r>
              <a:rPr lang="en-US" sz="2200" dirty="0" err="1">
                <a:solidFill>
                  <a:schemeClr val="bg1"/>
                </a:solidFill>
              </a:rPr>
              <a:t>Sed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accumsan</a:t>
            </a:r>
            <a:r>
              <a:rPr lang="en-US" sz="2200" dirty="0">
                <a:solidFill>
                  <a:schemeClr val="bg1"/>
                </a:solidFill>
              </a:rPr>
              <a:t> vitae </a:t>
            </a:r>
            <a:r>
              <a:rPr lang="en-US" sz="2200" dirty="0" err="1">
                <a:solidFill>
                  <a:schemeClr val="bg1"/>
                </a:solidFill>
              </a:rPr>
              <a:t>eros</a:t>
            </a:r>
            <a:r>
              <a:rPr lang="en-US" sz="2200" dirty="0">
                <a:solidFill>
                  <a:schemeClr val="bg1"/>
                </a:solidFill>
              </a:rPr>
              <a:t> a </a:t>
            </a:r>
            <a:r>
              <a:rPr lang="en-US" sz="2200" dirty="0" err="1">
                <a:solidFill>
                  <a:schemeClr val="bg1"/>
                </a:solidFill>
              </a:rPr>
              <a:t>luctus</a:t>
            </a:r>
            <a:r>
              <a:rPr lang="en-US" sz="2200" dirty="0">
                <a:solidFill>
                  <a:schemeClr val="bg1"/>
                </a:solidFill>
              </a:rPr>
              <a:t>. </a:t>
            </a:r>
            <a:r>
              <a:rPr lang="en-US" sz="2200" dirty="0" err="1">
                <a:solidFill>
                  <a:schemeClr val="bg1"/>
                </a:solidFill>
              </a:rPr>
              <a:t>Aenean</a:t>
            </a:r>
            <a:endParaRPr lang="en-SG" sz="22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76800" y="1137138"/>
            <a:ext cx="3657600" cy="1377462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</a:rPr>
              <a:t>Lorem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ipsum</a:t>
            </a:r>
            <a:r>
              <a:rPr lang="en-US" sz="1200" dirty="0">
                <a:solidFill>
                  <a:schemeClr val="bg1"/>
                </a:solidFill>
              </a:rPr>
              <a:t> dolor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consectetur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adipiscing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elit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Sed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accumsan</a:t>
            </a:r>
            <a:r>
              <a:rPr lang="en-US" sz="1200" dirty="0">
                <a:solidFill>
                  <a:schemeClr val="bg1"/>
                </a:solidFill>
              </a:rPr>
              <a:t> vitae </a:t>
            </a:r>
            <a:r>
              <a:rPr lang="en-US" sz="1200" dirty="0" err="1">
                <a:solidFill>
                  <a:schemeClr val="bg1"/>
                </a:solidFill>
              </a:rPr>
              <a:t>eros</a:t>
            </a:r>
            <a:r>
              <a:rPr lang="en-US" sz="1200" dirty="0">
                <a:solidFill>
                  <a:schemeClr val="bg1"/>
                </a:solidFill>
              </a:rPr>
              <a:t> a </a:t>
            </a:r>
            <a:r>
              <a:rPr lang="en-US" sz="1200" dirty="0" err="1">
                <a:solidFill>
                  <a:schemeClr val="bg1"/>
                </a:solidFill>
              </a:rPr>
              <a:t>luctus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Aenean</a:t>
            </a:r>
            <a:endParaRPr lang="en-SG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24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6600" dirty="0" smtClean="0">
                <a:solidFill>
                  <a:schemeClr val="bg1"/>
                </a:solidFill>
              </a:rPr>
              <a:t>Placeholder with text. </a:t>
            </a:r>
            <a:r>
              <a:rPr lang="en-US" sz="7200" dirty="0" smtClean="0">
                <a:solidFill>
                  <a:schemeClr val="bg1"/>
                </a:solidFill>
              </a:rPr>
              <a:t/>
            </a:r>
            <a:br>
              <a:rPr lang="en-US" sz="7200" dirty="0" smtClean="0">
                <a:solidFill>
                  <a:schemeClr val="bg1"/>
                </a:solidFill>
              </a:rPr>
            </a:br>
            <a:r>
              <a:rPr lang="en-US" sz="6000" dirty="0" smtClean="0">
                <a:solidFill>
                  <a:schemeClr val="bg1"/>
                </a:solidFill>
              </a:rPr>
              <a:t>Grow/shrink + move.</a:t>
            </a:r>
            <a:endParaRPr lang="en-SG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6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12212551112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 err="1"/>
              <a:t>Lorem</a:t>
            </a:r>
            <a:r>
              <a:rPr lang="en-US" sz="3100" dirty="0"/>
              <a:t> </a:t>
            </a:r>
            <a:r>
              <a:rPr lang="en-US" sz="3100" dirty="0" err="1"/>
              <a:t>ipsum</a:t>
            </a:r>
            <a:r>
              <a:rPr lang="en-US" sz="3100" dirty="0"/>
              <a:t> dolor sit </a:t>
            </a:r>
            <a:r>
              <a:rPr lang="en-US" sz="3100" dirty="0" err="1"/>
              <a:t>amet</a:t>
            </a:r>
            <a:r>
              <a:rPr lang="en-US" sz="3100" dirty="0"/>
              <a:t>, </a:t>
            </a:r>
            <a:r>
              <a:rPr lang="en-US" sz="3100" dirty="0" err="1"/>
              <a:t>consectetur</a:t>
            </a:r>
            <a:r>
              <a:rPr lang="en-US" sz="3100" dirty="0"/>
              <a:t> </a:t>
            </a:r>
            <a:r>
              <a:rPr lang="en-US" sz="3100" dirty="0" err="1"/>
              <a:t>adipiscing</a:t>
            </a:r>
            <a:r>
              <a:rPr lang="en-US" sz="3100" dirty="0"/>
              <a:t> </a:t>
            </a:r>
            <a:r>
              <a:rPr lang="en-US" sz="3100" dirty="0" err="1"/>
              <a:t>elit</a:t>
            </a:r>
            <a:r>
              <a:rPr lang="en-US" sz="3100" dirty="0"/>
              <a:t>. </a:t>
            </a:r>
            <a:r>
              <a:rPr lang="en-US" sz="3100" dirty="0" err="1"/>
              <a:t>Sed</a:t>
            </a:r>
            <a:r>
              <a:rPr lang="en-US" sz="3100" dirty="0"/>
              <a:t> </a:t>
            </a:r>
            <a:r>
              <a:rPr lang="en-US" sz="3100" dirty="0" err="1"/>
              <a:t>accumsan</a:t>
            </a:r>
            <a:r>
              <a:rPr lang="en-US" sz="3100" dirty="0"/>
              <a:t> vitae </a:t>
            </a:r>
            <a:r>
              <a:rPr lang="en-US" sz="3100" dirty="0" err="1"/>
              <a:t>eros</a:t>
            </a:r>
            <a:r>
              <a:rPr lang="en-US" sz="3100" dirty="0"/>
              <a:t> a </a:t>
            </a:r>
            <a:r>
              <a:rPr lang="en-US" sz="3100" dirty="0" err="1"/>
              <a:t>luctus</a:t>
            </a:r>
            <a:r>
              <a:rPr lang="en-US" sz="3100" dirty="0"/>
              <a:t>. </a:t>
            </a:r>
            <a:r>
              <a:rPr lang="en-US" sz="3100" dirty="0" err="1" smtClean="0"/>
              <a:t>Aenean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vitae </a:t>
            </a:r>
            <a:r>
              <a:rPr lang="en-US" dirty="0" err="1"/>
              <a:t>eros</a:t>
            </a:r>
            <a:r>
              <a:rPr lang="en-US" dirty="0"/>
              <a:t> a </a:t>
            </a:r>
            <a:r>
              <a:rPr lang="en-US" dirty="0" err="1"/>
              <a:t>luctus</a:t>
            </a:r>
            <a:r>
              <a:rPr lang="en-US" dirty="0"/>
              <a:t>. </a:t>
            </a:r>
            <a:r>
              <a:rPr lang="en-US" dirty="0" err="1" smtClean="0"/>
              <a:t>Aenean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28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12212551114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81000" y="4191000"/>
            <a:ext cx="8534400" cy="2079625"/>
          </a:xfrm>
        </p:spPr>
        <p:txBody>
          <a:bodyPr>
            <a:normAutofit/>
          </a:bodyPr>
          <a:lstStyle/>
          <a:p>
            <a:r>
              <a:rPr lang="en-US" sz="3100" dirty="0" err="1"/>
              <a:t>Lorem</a:t>
            </a:r>
            <a:r>
              <a:rPr lang="en-US" sz="3100" dirty="0"/>
              <a:t> </a:t>
            </a:r>
            <a:r>
              <a:rPr lang="en-US" sz="3100" dirty="0" err="1"/>
              <a:t>ipsum</a:t>
            </a:r>
            <a:r>
              <a:rPr lang="en-US" sz="3100" dirty="0"/>
              <a:t> dolor sit </a:t>
            </a:r>
            <a:r>
              <a:rPr lang="en-US" sz="3100" dirty="0" err="1"/>
              <a:t>amet</a:t>
            </a:r>
            <a:r>
              <a:rPr lang="en-US" sz="3100" dirty="0"/>
              <a:t>, </a:t>
            </a:r>
            <a:r>
              <a:rPr lang="en-US" sz="3100" dirty="0" err="1"/>
              <a:t>consectetur</a:t>
            </a:r>
            <a:r>
              <a:rPr lang="en-US" sz="3100" dirty="0"/>
              <a:t> </a:t>
            </a:r>
            <a:r>
              <a:rPr lang="en-US" sz="3100" dirty="0" err="1"/>
              <a:t>adipiscing</a:t>
            </a:r>
            <a:r>
              <a:rPr lang="en-US" sz="3100" dirty="0"/>
              <a:t> </a:t>
            </a:r>
            <a:r>
              <a:rPr lang="en-US" sz="3100" dirty="0" err="1"/>
              <a:t>elit</a:t>
            </a:r>
            <a:r>
              <a:rPr lang="en-US" sz="3100" dirty="0"/>
              <a:t>. </a:t>
            </a:r>
            <a:r>
              <a:rPr lang="en-US" sz="3100" dirty="0" err="1"/>
              <a:t>Sed</a:t>
            </a:r>
            <a:r>
              <a:rPr lang="en-US" sz="3100" dirty="0"/>
              <a:t> </a:t>
            </a:r>
            <a:r>
              <a:rPr lang="en-US" sz="3100" dirty="0" err="1"/>
              <a:t>accumsan</a:t>
            </a:r>
            <a:r>
              <a:rPr lang="en-US" sz="3100" dirty="0"/>
              <a:t> vitae </a:t>
            </a:r>
            <a:r>
              <a:rPr lang="en-US" sz="3100" dirty="0" err="1"/>
              <a:t>eros</a:t>
            </a:r>
            <a:r>
              <a:rPr lang="en-US" sz="3100" dirty="0"/>
              <a:t> a </a:t>
            </a:r>
            <a:r>
              <a:rPr lang="en-US" sz="3100" dirty="0" err="1"/>
              <a:t>luctus</a:t>
            </a:r>
            <a:r>
              <a:rPr lang="en-US" sz="3100" dirty="0"/>
              <a:t>. </a:t>
            </a:r>
            <a:r>
              <a:rPr lang="en-US" sz="3100" dirty="0" err="1" smtClean="0"/>
              <a:t>Aenean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133600" y="2438400"/>
            <a:ext cx="4724400" cy="11430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vitae </a:t>
            </a:r>
            <a:r>
              <a:rPr lang="en-US" dirty="0" err="1"/>
              <a:t>eros</a:t>
            </a:r>
            <a:r>
              <a:rPr lang="en-US" dirty="0"/>
              <a:t> a </a:t>
            </a:r>
            <a:r>
              <a:rPr lang="en-US" dirty="0" err="1"/>
              <a:t>luctus</a:t>
            </a:r>
            <a:r>
              <a:rPr lang="en-US" dirty="0"/>
              <a:t>. </a:t>
            </a:r>
            <a:r>
              <a:rPr lang="en-US" dirty="0" err="1" smtClean="0"/>
              <a:t>Aenean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95600"/>
            <a:ext cx="7772400" cy="1470025"/>
          </a:xfrm>
        </p:spPr>
        <p:txBody>
          <a:bodyPr>
            <a:noAutofit/>
          </a:bodyPr>
          <a:lstStyle/>
          <a:p>
            <a:r>
              <a:rPr lang="en-US" sz="9600" dirty="0" smtClean="0">
                <a:solidFill>
                  <a:srgbClr val="FFFF00"/>
                </a:solidFill>
              </a:rPr>
              <a:t>Special Cases</a:t>
            </a:r>
            <a:endParaRPr lang="en-SG" sz="9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59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bg1"/>
                </a:solidFill>
              </a:rPr>
              <a:t>Some objects missing in end slide.</a:t>
            </a:r>
            <a:endParaRPr lang="en-SG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57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12214082774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>
            <a:spLocks noChangeAspect="1"/>
          </p:cNvSpPr>
          <p:nvPr/>
        </p:nvSpPr>
        <p:spPr>
          <a:xfrm>
            <a:off x="6120172" y="944984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 rot="10800000">
            <a:off x="6120172" y="2852935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>
            <a:spLocks noChangeAspect="1"/>
          </p:cNvSpPr>
          <p:nvPr/>
        </p:nvSpPr>
        <p:spPr>
          <a:xfrm>
            <a:off x="8995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/>
        </p:nvSpPr>
        <p:spPr>
          <a:xfrm rot="10800000">
            <a:off x="899592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>
            <a:spLocks noChangeAspect="1"/>
          </p:cNvSpPr>
          <p:nvPr/>
        </p:nvSpPr>
        <p:spPr>
          <a:xfrm>
            <a:off x="3509883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6" name="Round Same Side Corner Rectangle 25"/>
          <p:cNvSpPr/>
          <p:nvPr/>
        </p:nvSpPr>
        <p:spPr>
          <a:xfrm rot="10800000">
            <a:off x="3509883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>
            <a:spLocks noChangeAspect="1"/>
          </p:cNvSpPr>
          <p:nvPr/>
        </p:nvSpPr>
        <p:spPr>
          <a:xfrm>
            <a:off x="61202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9" name="Round Same Side Corner Rectangle 28"/>
          <p:cNvSpPr/>
          <p:nvPr/>
        </p:nvSpPr>
        <p:spPr>
          <a:xfrm rot="10800000">
            <a:off x="6120173" y="5589240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09882" y="908720"/>
            <a:ext cx="2160241" cy="2376263"/>
            <a:chOff x="3509882" y="908720"/>
            <a:chExt cx="2160241" cy="2376263"/>
          </a:xfrm>
        </p:grpSpPr>
        <p:sp>
          <p:nvSpPr>
            <p:cNvPr id="24" name="Rounded Rectangle 23"/>
            <p:cNvSpPr>
              <a:spLocks noChangeAspect="1"/>
            </p:cNvSpPr>
            <p:nvPr/>
          </p:nvSpPr>
          <p:spPr>
            <a:xfrm>
              <a:off x="3509882" y="908720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7" name="Round Same Side Corner Rectangle 26"/>
            <p:cNvSpPr/>
            <p:nvPr/>
          </p:nvSpPr>
          <p:spPr>
            <a:xfrm rot="10800000">
              <a:off x="3509883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8177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SG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99592" y="882268"/>
            <a:ext cx="2160240" cy="2402715"/>
            <a:chOff x="899592" y="882268"/>
            <a:chExt cx="2160240" cy="2402715"/>
          </a:xfrm>
        </p:grpSpPr>
        <p:sp>
          <p:nvSpPr>
            <p:cNvPr id="31" name="Rounded Rectangle 30"/>
            <p:cNvSpPr>
              <a:spLocks noChangeAspect="1"/>
            </p:cNvSpPr>
            <p:nvPr/>
          </p:nvSpPr>
          <p:spPr>
            <a:xfrm>
              <a:off x="899592" y="882268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8" name="Round Same Side Corner Rectangle 37"/>
            <p:cNvSpPr/>
            <p:nvPr/>
          </p:nvSpPr>
          <p:spPr>
            <a:xfrm rot="10800000">
              <a:off x="899592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7160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</a:rPr>
                <a:t>POWERFUL</a:t>
              </a:r>
              <a:endParaRPr lang="en-SG" b="1" dirty="0">
                <a:solidFill>
                  <a:prstClr val="white"/>
                </a:solidFill>
              </a:endParaRPr>
            </a:p>
          </p:txBody>
        </p:sp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980728"/>
              <a:ext cx="1755775" cy="1749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4818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12214082775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2498227" y="1219200"/>
            <a:ext cx="3917522" cy="4243511"/>
            <a:chOff x="3491880" y="1016993"/>
            <a:chExt cx="2160240" cy="234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Rounded Rectangle 18"/>
            <p:cNvSpPr>
              <a:spLocks noChangeAspect="1"/>
            </p:cNvSpPr>
            <p:nvPr/>
          </p:nvSpPr>
          <p:spPr>
            <a:xfrm>
              <a:off x="3491880" y="1016993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2" name="Round Same Side Corner Rectangle 21"/>
            <p:cNvSpPr/>
            <p:nvPr/>
          </p:nvSpPr>
          <p:spPr>
            <a:xfrm rot="10800000">
              <a:off x="3491880" y="2924944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63888" y="2924945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SG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46047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12213115527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1312354" y="1224924"/>
            <a:ext cx="22098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 rot="10800000">
            <a:off x="1312355" y="4349124"/>
            <a:ext cx="22098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 rot="16200000" flipH="1">
            <a:off x="5781565" y="4278649"/>
            <a:ext cx="22098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13019255" flipH="1">
            <a:off x="5427155" y="1224925"/>
            <a:ext cx="22098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22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bg1"/>
                </a:solidFill>
              </a:rPr>
              <a:t>Multiple objects with the same name.</a:t>
            </a:r>
            <a:endParaRPr lang="en-SG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74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12214521895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>
            <a:spLocks noChangeAspect="1"/>
          </p:cNvSpPr>
          <p:nvPr/>
        </p:nvSpPr>
        <p:spPr>
          <a:xfrm>
            <a:off x="6120172" y="944984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 rot="10800000">
            <a:off x="6120172" y="2852935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>
            <a:spLocks noChangeAspect="1"/>
          </p:cNvSpPr>
          <p:nvPr/>
        </p:nvSpPr>
        <p:spPr>
          <a:xfrm>
            <a:off x="8995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/>
        </p:nvSpPr>
        <p:spPr>
          <a:xfrm rot="10800000">
            <a:off x="899592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>
            <a:spLocks noChangeAspect="1"/>
          </p:cNvSpPr>
          <p:nvPr/>
        </p:nvSpPr>
        <p:spPr>
          <a:xfrm>
            <a:off x="3509883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6" name="Round Same Side Corner Rectangle 25"/>
          <p:cNvSpPr/>
          <p:nvPr/>
        </p:nvSpPr>
        <p:spPr>
          <a:xfrm rot="10800000">
            <a:off x="3509883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>
            <a:spLocks noChangeAspect="1"/>
          </p:cNvSpPr>
          <p:nvPr/>
        </p:nvSpPr>
        <p:spPr>
          <a:xfrm>
            <a:off x="61202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9" name="Round Same Side Corner Rectangle 28"/>
          <p:cNvSpPr/>
          <p:nvPr/>
        </p:nvSpPr>
        <p:spPr>
          <a:xfrm rot="10800000">
            <a:off x="6120173" y="5589240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3509882" y="908720"/>
            <a:ext cx="2160241" cy="2376263"/>
            <a:chOff x="3509882" y="908720"/>
            <a:chExt cx="2160241" cy="2376263"/>
          </a:xfrm>
        </p:grpSpPr>
        <p:sp>
          <p:nvSpPr>
            <p:cNvPr id="24" name="Rounded Rectangle 23"/>
            <p:cNvSpPr>
              <a:spLocks noChangeAspect="1"/>
            </p:cNvSpPr>
            <p:nvPr/>
          </p:nvSpPr>
          <p:spPr>
            <a:xfrm>
              <a:off x="3509882" y="908720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7" name="Round Same Side Corner Rectangle 26"/>
            <p:cNvSpPr/>
            <p:nvPr/>
          </p:nvSpPr>
          <p:spPr>
            <a:xfrm rot="10800000">
              <a:off x="3509883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8177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SG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99592" y="882268"/>
            <a:ext cx="2160240" cy="2402715"/>
            <a:chOff x="899592" y="882268"/>
            <a:chExt cx="2160240" cy="2402715"/>
          </a:xfrm>
        </p:grpSpPr>
        <p:sp>
          <p:nvSpPr>
            <p:cNvPr id="31" name="Rounded Rectangle 30"/>
            <p:cNvSpPr>
              <a:spLocks noChangeAspect="1"/>
            </p:cNvSpPr>
            <p:nvPr/>
          </p:nvSpPr>
          <p:spPr>
            <a:xfrm>
              <a:off x="899592" y="882268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8" name="Round Same Side Corner Rectangle 37"/>
            <p:cNvSpPr/>
            <p:nvPr/>
          </p:nvSpPr>
          <p:spPr>
            <a:xfrm rot="10800000">
              <a:off x="899592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7160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</a:rPr>
                <a:t>POWERFUL</a:t>
              </a:r>
              <a:endParaRPr lang="en-SG" b="1" dirty="0">
                <a:solidFill>
                  <a:prstClr val="white"/>
                </a:solidFill>
              </a:endParaRPr>
            </a:p>
          </p:txBody>
        </p:sp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980728"/>
              <a:ext cx="1755775" cy="1749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5382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12214521897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>
            <a:spLocks noChangeAspect="1"/>
          </p:cNvSpPr>
          <p:nvPr/>
        </p:nvSpPr>
        <p:spPr>
          <a:xfrm>
            <a:off x="6120172" y="944984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 rot="10800000">
            <a:off x="6120172" y="2852935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>
            <a:spLocks noChangeAspect="1"/>
          </p:cNvSpPr>
          <p:nvPr/>
        </p:nvSpPr>
        <p:spPr>
          <a:xfrm>
            <a:off x="8995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/>
        </p:nvSpPr>
        <p:spPr>
          <a:xfrm rot="10800000">
            <a:off x="899592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>
            <a:spLocks noChangeAspect="1"/>
          </p:cNvSpPr>
          <p:nvPr/>
        </p:nvSpPr>
        <p:spPr>
          <a:xfrm>
            <a:off x="3509883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6" name="Round Same Side Corner Rectangle 25"/>
          <p:cNvSpPr/>
          <p:nvPr/>
        </p:nvSpPr>
        <p:spPr>
          <a:xfrm rot="10800000">
            <a:off x="3509883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>
            <a:spLocks noChangeAspect="1"/>
          </p:cNvSpPr>
          <p:nvPr/>
        </p:nvSpPr>
        <p:spPr>
          <a:xfrm>
            <a:off x="61202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9" name="Round Same Side Corner Rectangle 28"/>
          <p:cNvSpPr/>
          <p:nvPr/>
        </p:nvSpPr>
        <p:spPr>
          <a:xfrm rot="10800000">
            <a:off x="6120173" y="5589240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3155364" y="389861"/>
            <a:ext cx="2870740" cy="2903983"/>
            <a:chOff x="3509882" y="908720"/>
            <a:chExt cx="2160241" cy="2376263"/>
          </a:xfrm>
        </p:grpSpPr>
        <p:sp>
          <p:nvSpPr>
            <p:cNvPr id="24" name="Rounded Rectangle 23"/>
            <p:cNvSpPr>
              <a:spLocks noChangeAspect="1"/>
            </p:cNvSpPr>
            <p:nvPr/>
          </p:nvSpPr>
          <p:spPr>
            <a:xfrm>
              <a:off x="3509882" y="908720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7" name="Round Same Side Corner Rectangle 26"/>
            <p:cNvSpPr/>
            <p:nvPr/>
          </p:nvSpPr>
          <p:spPr>
            <a:xfrm rot="10800000">
              <a:off x="3509883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8177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SG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99592" y="882268"/>
            <a:ext cx="2160240" cy="2402715"/>
            <a:chOff x="899592" y="882268"/>
            <a:chExt cx="2160240" cy="2402715"/>
          </a:xfrm>
        </p:grpSpPr>
        <p:sp>
          <p:nvSpPr>
            <p:cNvPr id="31" name="Rounded Rectangle 30"/>
            <p:cNvSpPr>
              <a:spLocks noChangeAspect="1"/>
            </p:cNvSpPr>
            <p:nvPr/>
          </p:nvSpPr>
          <p:spPr>
            <a:xfrm>
              <a:off x="899592" y="882268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8" name="Round Same Side Corner Rectangle 37"/>
            <p:cNvSpPr/>
            <p:nvPr/>
          </p:nvSpPr>
          <p:spPr>
            <a:xfrm rot="10800000">
              <a:off x="899592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7160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</a:rPr>
                <a:t>POWERFUL</a:t>
              </a:r>
              <a:endParaRPr lang="en-SG" b="1" dirty="0">
                <a:solidFill>
                  <a:prstClr val="white"/>
                </a:solidFill>
              </a:endParaRPr>
            </a:p>
          </p:txBody>
        </p:sp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980728"/>
              <a:ext cx="1755775" cy="1749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76647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bg1"/>
                </a:solidFill>
              </a:rPr>
              <a:t>Zoom into Picture.</a:t>
            </a:r>
            <a:endParaRPr lang="en-SG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77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12213291968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534235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12213291968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379687" y="-6023110"/>
            <a:ext cx="41532311" cy="3114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90807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bg1"/>
                </a:solidFill>
              </a:rPr>
              <a:t>Zoom into Object Group.</a:t>
            </a:r>
            <a:endParaRPr lang="en-SG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07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12213323455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99592" y="944984"/>
            <a:ext cx="7380821" cy="5076304"/>
            <a:chOff x="899592" y="944984"/>
            <a:chExt cx="7380821" cy="5076304"/>
          </a:xfrm>
        </p:grpSpPr>
        <p:sp>
          <p:nvSpPr>
            <p:cNvPr id="16" name="Rounded Rectangle 15"/>
            <p:cNvSpPr>
              <a:spLocks noChangeAspect="1"/>
            </p:cNvSpPr>
            <p:nvPr/>
          </p:nvSpPr>
          <p:spPr>
            <a:xfrm>
              <a:off x="6120172" y="944984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17" name="Round Same Side Corner Rectangle 16"/>
            <p:cNvSpPr/>
            <p:nvPr/>
          </p:nvSpPr>
          <p:spPr>
            <a:xfrm rot="10800000">
              <a:off x="6120172" y="2852935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20" name="Rounded Rectangle 19"/>
            <p:cNvSpPr>
              <a:spLocks noChangeAspect="1"/>
            </p:cNvSpPr>
            <p:nvPr/>
          </p:nvSpPr>
          <p:spPr>
            <a:xfrm>
              <a:off x="899592" y="3681288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899592" y="5589239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25" name="Rounded Rectangle 24"/>
            <p:cNvSpPr>
              <a:spLocks noChangeAspect="1"/>
            </p:cNvSpPr>
            <p:nvPr/>
          </p:nvSpPr>
          <p:spPr>
            <a:xfrm>
              <a:off x="3509883" y="3681288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6" name="Round Same Side Corner Rectangle 25"/>
            <p:cNvSpPr/>
            <p:nvPr/>
          </p:nvSpPr>
          <p:spPr>
            <a:xfrm rot="10800000">
              <a:off x="3509883" y="5589239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28" name="Rounded Rectangle 27"/>
            <p:cNvSpPr>
              <a:spLocks noChangeAspect="1"/>
            </p:cNvSpPr>
            <p:nvPr/>
          </p:nvSpPr>
          <p:spPr>
            <a:xfrm>
              <a:off x="6120292" y="3681288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9" name="Round Same Side Corner Rectangle 28"/>
            <p:cNvSpPr/>
            <p:nvPr/>
          </p:nvSpPr>
          <p:spPr>
            <a:xfrm rot="10800000">
              <a:off x="6120173" y="5589240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Group 17"/>
            <p:cNvGrpSpPr/>
            <p:nvPr/>
          </p:nvGrpSpPr>
          <p:grpSpPr>
            <a:xfrm>
              <a:off x="3509882" y="944984"/>
              <a:ext cx="2160240" cy="2340000"/>
              <a:chOff x="3491880" y="1016993"/>
              <a:chExt cx="2160240" cy="23400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" name="Rounded Rectangle 18"/>
              <p:cNvSpPr>
                <a:spLocks noChangeAspect="1"/>
              </p:cNvSpPr>
              <p:nvPr/>
            </p:nvSpPr>
            <p:spPr>
              <a:xfrm>
                <a:off x="3491880" y="1016993"/>
                <a:ext cx="2160000" cy="23400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ound Same Side Corner Rectangle 21"/>
              <p:cNvSpPr/>
              <p:nvPr/>
            </p:nvSpPr>
            <p:spPr>
              <a:xfrm rot="10800000">
                <a:off x="3491880" y="2924944"/>
                <a:ext cx="2160240" cy="432047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C00000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563888" y="2924945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SG" b="1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powerful"/>
            <p:cNvGrpSpPr/>
            <p:nvPr/>
          </p:nvGrpSpPr>
          <p:grpSpPr>
            <a:xfrm>
              <a:off x="899592" y="968672"/>
              <a:ext cx="2160240" cy="2340000"/>
              <a:chOff x="3454558" y="1850096"/>
              <a:chExt cx="2160240" cy="23400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3" name="Rounded Rectangle 32"/>
              <p:cNvSpPr>
                <a:spLocks noChangeAspect="1"/>
              </p:cNvSpPr>
              <p:nvPr/>
            </p:nvSpPr>
            <p:spPr>
              <a:xfrm>
                <a:off x="3454558" y="1850096"/>
                <a:ext cx="2160000" cy="23400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Round Same Side Corner Rectangle 33"/>
              <p:cNvSpPr/>
              <p:nvPr/>
            </p:nvSpPr>
            <p:spPr>
              <a:xfrm rot="10800000">
                <a:off x="3454558" y="3758047"/>
                <a:ext cx="2160240" cy="432047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C00000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526566" y="3758048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prstClr val="white"/>
                    </a:solidFill>
                  </a:rPr>
                  <a:t>POWERFUL</a:t>
                </a:r>
                <a:endParaRPr lang="en-SG" b="1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6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94112" y="1964079"/>
                <a:ext cx="1755775" cy="17494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08533006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122133234569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1652329" y="-1715513"/>
            <a:ext cx="32405231" cy="23807961"/>
            <a:chOff x="899592" y="944984"/>
            <a:chExt cx="7380821" cy="5076304"/>
          </a:xfrm>
        </p:grpSpPr>
        <p:sp>
          <p:nvSpPr>
            <p:cNvPr id="16" name="Rounded Rectangle 15"/>
            <p:cNvSpPr>
              <a:spLocks noChangeAspect="1"/>
            </p:cNvSpPr>
            <p:nvPr/>
          </p:nvSpPr>
          <p:spPr>
            <a:xfrm>
              <a:off x="6120172" y="944984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17" name="Round Same Side Corner Rectangle 16"/>
            <p:cNvSpPr/>
            <p:nvPr/>
          </p:nvSpPr>
          <p:spPr>
            <a:xfrm rot="10800000">
              <a:off x="6120172" y="2852935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20" name="Rounded Rectangle 19"/>
            <p:cNvSpPr>
              <a:spLocks noChangeAspect="1"/>
            </p:cNvSpPr>
            <p:nvPr/>
          </p:nvSpPr>
          <p:spPr>
            <a:xfrm>
              <a:off x="899592" y="3681288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899592" y="5589239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25" name="Rounded Rectangle 24"/>
            <p:cNvSpPr>
              <a:spLocks noChangeAspect="1"/>
            </p:cNvSpPr>
            <p:nvPr/>
          </p:nvSpPr>
          <p:spPr>
            <a:xfrm>
              <a:off x="3509883" y="3681288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6" name="Round Same Side Corner Rectangle 25"/>
            <p:cNvSpPr/>
            <p:nvPr/>
          </p:nvSpPr>
          <p:spPr>
            <a:xfrm rot="10800000">
              <a:off x="3509883" y="5589239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28" name="Rounded Rectangle 27"/>
            <p:cNvSpPr>
              <a:spLocks noChangeAspect="1"/>
            </p:cNvSpPr>
            <p:nvPr/>
          </p:nvSpPr>
          <p:spPr>
            <a:xfrm>
              <a:off x="6120292" y="3681288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9" name="Round Same Side Corner Rectangle 28"/>
            <p:cNvSpPr/>
            <p:nvPr/>
          </p:nvSpPr>
          <p:spPr>
            <a:xfrm rot="10800000">
              <a:off x="6120173" y="5589240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Group 17"/>
            <p:cNvGrpSpPr/>
            <p:nvPr/>
          </p:nvGrpSpPr>
          <p:grpSpPr>
            <a:xfrm>
              <a:off x="3509882" y="944984"/>
              <a:ext cx="2160240" cy="2340000"/>
              <a:chOff x="3491880" y="1016993"/>
              <a:chExt cx="2160240" cy="23400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" name="Rounded Rectangle 18"/>
              <p:cNvSpPr>
                <a:spLocks noChangeAspect="1"/>
              </p:cNvSpPr>
              <p:nvPr/>
            </p:nvSpPr>
            <p:spPr>
              <a:xfrm>
                <a:off x="3491880" y="1016993"/>
                <a:ext cx="2160000" cy="23400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ound Same Side Corner Rectangle 21"/>
              <p:cNvSpPr/>
              <p:nvPr/>
            </p:nvSpPr>
            <p:spPr>
              <a:xfrm rot="10800000">
                <a:off x="3491880" y="2924944"/>
                <a:ext cx="2160240" cy="432047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C00000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563888" y="2924945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SG" b="1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powerful"/>
            <p:cNvGrpSpPr/>
            <p:nvPr/>
          </p:nvGrpSpPr>
          <p:grpSpPr>
            <a:xfrm>
              <a:off x="899592" y="968672"/>
              <a:ext cx="2160240" cy="2340000"/>
              <a:chOff x="3454558" y="1850096"/>
              <a:chExt cx="2160240" cy="23400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3" name="Rounded Rectangle 32"/>
              <p:cNvSpPr>
                <a:spLocks noChangeAspect="1"/>
              </p:cNvSpPr>
              <p:nvPr/>
            </p:nvSpPr>
            <p:spPr>
              <a:xfrm>
                <a:off x="3454558" y="1850096"/>
                <a:ext cx="2160000" cy="23400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Round Same Side Corner Rectangle 33"/>
              <p:cNvSpPr/>
              <p:nvPr/>
            </p:nvSpPr>
            <p:spPr>
              <a:xfrm rot="10800000">
                <a:off x="3454558" y="3758047"/>
                <a:ext cx="2160240" cy="432047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C00000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526566" y="3758048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prstClr val="white"/>
                    </a:solidFill>
                  </a:rPr>
                  <a:t>POWERFUL</a:t>
                </a:r>
                <a:endParaRPr lang="en-SG" b="1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6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94112" y="1964079"/>
                <a:ext cx="1755775" cy="17494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343618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bg1"/>
                </a:solidFill>
              </a:rPr>
              <a:t>Line Width when resizing objects</a:t>
            </a:r>
            <a:br>
              <a:rPr lang="en-US" sz="6000" dirty="0" smtClean="0">
                <a:solidFill>
                  <a:schemeClr val="bg1"/>
                </a:solidFill>
              </a:rPr>
            </a:br>
            <a:r>
              <a:rPr lang="en-US" sz="6000" dirty="0" smtClean="0">
                <a:solidFill>
                  <a:schemeClr val="bg1"/>
                </a:solidFill>
              </a:rPr>
              <a:t>grow/shrink + move.</a:t>
            </a:r>
            <a:endParaRPr lang="en-SG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39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bg1"/>
                </a:solidFill>
              </a:rPr>
              <a:t>Normal objects. </a:t>
            </a:r>
            <a:br>
              <a:rPr lang="en-US" sz="8000" dirty="0" smtClean="0">
                <a:solidFill>
                  <a:schemeClr val="bg1"/>
                </a:solidFill>
              </a:rPr>
            </a:br>
            <a:r>
              <a:rPr lang="en-US" sz="8000" dirty="0" smtClean="0">
                <a:solidFill>
                  <a:schemeClr val="bg1"/>
                </a:solidFill>
              </a:rPr>
              <a:t>Resize non-rotated object</a:t>
            </a:r>
            <a:br>
              <a:rPr lang="en-US" sz="8000" dirty="0" smtClean="0">
                <a:solidFill>
                  <a:schemeClr val="bg1"/>
                </a:solidFill>
              </a:rPr>
            </a:br>
            <a:r>
              <a:rPr lang="en-US" sz="5400" dirty="0" smtClean="0">
                <a:solidFill>
                  <a:prstClr val="white"/>
                </a:solidFill>
              </a:rPr>
              <a:t>(Default AutoMotion)</a:t>
            </a:r>
            <a:endParaRPr lang="en-SG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21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12213193165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524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white"/>
                </a:solidFill>
              </a:rPr>
              <a:t>Discuss  with your neighbors </a:t>
            </a:r>
            <a:r>
              <a:rPr lang="en-US" sz="2400" b="1" dirty="0" smtClean="0">
                <a:solidFill>
                  <a:srgbClr val="FFFF00"/>
                </a:solidFill>
              </a:rPr>
              <a:t>logging, assertions, exceptions, </a:t>
            </a:r>
            <a:r>
              <a:rPr lang="en-US" sz="2400" b="1" dirty="0">
                <a:solidFill>
                  <a:srgbClr val="FFFF00"/>
                </a:solidFill>
              </a:rPr>
              <a:t>defensiveness coupling, </a:t>
            </a:r>
            <a:r>
              <a:rPr lang="en-US" sz="2400" b="1" dirty="0" smtClean="0">
                <a:solidFill>
                  <a:srgbClr val="FFFF00"/>
                </a:solidFill>
              </a:rPr>
              <a:t>and cohesion </a:t>
            </a:r>
            <a:r>
              <a:rPr lang="en-US" sz="2400" b="1" dirty="0" smtClean="0">
                <a:solidFill>
                  <a:prstClr val="white"/>
                </a:solidFill>
              </a:rPr>
              <a:t>of this method.</a:t>
            </a:r>
            <a:endParaRPr lang="en-SG" sz="2400" b="1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447800"/>
            <a:ext cx="9144000" cy="5176540"/>
          </a:xfrm>
          <a:prstGeom prst="roundRect">
            <a:avLst>
              <a:gd name="adj" fmla="val 3626"/>
            </a:avLst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F7F5F"/>
                </a:solidFill>
                <a:latin typeface="Consolas"/>
              </a:rPr>
              <a:t>/*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Sets user as ‘active’ on the server, throws an exception if the </a:t>
            </a:r>
            <a:endParaRPr lang="en-US" dirty="0" smtClean="0">
              <a:solidFill>
                <a:srgbClr val="3F7F5F"/>
              </a:solidFill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*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user 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does not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exist on the server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 */</a:t>
            </a:r>
          </a:p>
          <a:p>
            <a:r>
              <a:rPr lang="en-US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activateUserOnServer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(String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srgbClr val="7F0055"/>
                </a:solidFill>
                <a:latin typeface="Consolas"/>
              </a:rPr>
              <a:t>				throws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CannotActivateException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"trying to activate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 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lvl="1"/>
            <a:endParaRPr lang="en-US" dirty="0" smtClean="0">
              <a:solidFill>
                <a:srgbClr val="7F0055"/>
              </a:solidFill>
              <a:latin typeface="Consolas"/>
            </a:endParaRPr>
          </a:p>
          <a:p>
            <a:pPr lvl="1"/>
            <a:r>
              <a:rPr lang="en-US" dirty="0" smtClean="0">
                <a:solidFill>
                  <a:srgbClr val="7F0055"/>
                </a:solidFill>
                <a:latin typeface="Consolas"/>
              </a:rPr>
              <a:t>assert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isUsernameAcceptable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lvl="1"/>
            <a:endParaRPr lang="en-US" dirty="0" smtClean="0">
              <a:solidFill>
                <a:srgbClr val="7F0055"/>
              </a:solidFill>
              <a:latin typeface="Consolas"/>
            </a:endParaRPr>
          </a:p>
          <a:p>
            <a:pPr lvl="1"/>
            <a:r>
              <a:rPr lang="en-US" dirty="0" err="1" smtClean="0">
                <a:solidFill>
                  <a:srgbClr val="7F0055"/>
                </a:solidFill>
                <a:latin typeface="Consolas"/>
              </a:rPr>
              <a:t>boolean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isActivated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ServerConnection.activate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(!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isActivated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en-US" dirty="0" smtClean="0">
                <a:solidFill>
                  <a:srgbClr val="7F0055"/>
                </a:solidFill>
                <a:latin typeface="Consolas"/>
              </a:rPr>
              <a:t>	throw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CannotActivateException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 not activated"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Account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account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AccountManager.getAccount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account.toggleActivatedStatus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//mark as activated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3657600"/>
            <a:ext cx="8458200" cy="381000"/>
          </a:xfrm>
          <a:prstGeom prst="rect">
            <a:avLst/>
          </a:prstGeom>
          <a:solidFill>
            <a:srgbClr val="FFFF00">
              <a:alpha val="19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80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12213193168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524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white"/>
                </a:solidFill>
              </a:rPr>
              <a:t>Discuss  with your neighbors </a:t>
            </a:r>
            <a:r>
              <a:rPr lang="en-US" sz="2400" b="1" dirty="0" smtClean="0">
                <a:solidFill>
                  <a:srgbClr val="FFFF00"/>
                </a:solidFill>
              </a:rPr>
              <a:t>logging, assertions, exceptions, </a:t>
            </a:r>
            <a:r>
              <a:rPr lang="en-US" sz="2400" b="1" dirty="0">
                <a:solidFill>
                  <a:srgbClr val="FFFF00"/>
                </a:solidFill>
              </a:rPr>
              <a:t>defensiveness coupling, </a:t>
            </a:r>
            <a:r>
              <a:rPr lang="en-US" sz="2400" b="1" dirty="0" smtClean="0">
                <a:solidFill>
                  <a:srgbClr val="FFFF00"/>
                </a:solidFill>
              </a:rPr>
              <a:t>and cohesion </a:t>
            </a:r>
            <a:r>
              <a:rPr lang="en-US" sz="2400" b="1" dirty="0" smtClean="0">
                <a:solidFill>
                  <a:prstClr val="white"/>
                </a:solidFill>
              </a:rPr>
              <a:t>of this method.</a:t>
            </a:r>
            <a:endParaRPr lang="en-SG" sz="2400" b="1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447800"/>
            <a:ext cx="9144000" cy="5176540"/>
          </a:xfrm>
          <a:prstGeom prst="roundRect">
            <a:avLst>
              <a:gd name="adj" fmla="val 3626"/>
            </a:avLst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F7F5F"/>
                </a:solidFill>
                <a:latin typeface="Consolas"/>
              </a:rPr>
              <a:t>/*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Sets user as ‘active’ on the server, throws an exception if the </a:t>
            </a:r>
            <a:endParaRPr lang="en-US" dirty="0" smtClean="0">
              <a:solidFill>
                <a:srgbClr val="3F7F5F"/>
              </a:solidFill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*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user 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does not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exist on the server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 */</a:t>
            </a:r>
          </a:p>
          <a:p>
            <a:r>
              <a:rPr lang="en-US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activateUserOnServer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(String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srgbClr val="7F0055"/>
                </a:solidFill>
                <a:latin typeface="Consolas"/>
              </a:rPr>
              <a:t>				throws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CannotActivateException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"trying to activate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 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lvl="1"/>
            <a:endParaRPr lang="en-US" dirty="0" smtClean="0">
              <a:solidFill>
                <a:srgbClr val="7F0055"/>
              </a:solidFill>
              <a:latin typeface="Consolas"/>
            </a:endParaRPr>
          </a:p>
          <a:p>
            <a:pPr lvl="1"/>
            <a:r>
              <a:rPr lang="en-US" dirty="0" smtClean="0">
                <a:solidFill>
                  <a:srgbClr val="7F0055"/>
                </a:solidFill>
                <a:latin typeface="Consolas"/>
              </a:rPr>
              <a:t>assert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isUsernameAcceptable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lvl="1"/>
            <a:endParaRPr lang="en-US" dirty="0" smtClean="0">
              <a:solidFill>
                <a:srgbClr val="7F0055"/>
              </a:solidFill>
              <a:latin typeface="Consolas"/>
            </a:endParaRPr>
          </a:p>
          <a:p>
            <a:pPr lvl="1"/>
            <a:r>
              <a:rPr lang="en-US" dirty="0" err="1" smtClean="0">
                <a:solidFill>
                  <a:srgbClr val="7F0055"/>
                </a:solidFill>
                <a:latin typeface="Consolas"/>
              </a:rPr>
              <a:t>boolean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isActivated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ServerConnection.activate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(!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isActivated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en-US" dirty="0" smtClean="0">
                <a:solidFill>
                  <a:srgbClr val="7F0055"/>
                </a:solidFill>
                <a:latin typeface="Consolas"/>
              </a:rPr>
              <a:t>	throw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CannotActivateException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 not activated"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Account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account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AccountManager.getAccount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account.toggleActivatedStatus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//mark as activated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4191000"/>
            <a:ext cx="8458200" cy="1295400"/>
          </a:xfrm>
          <a:prstGeom prst="rect">
            <a:avLst/>
          </a:prstGeom>
          <a:solidFill>
            <a:srgbClr val="FFFF00">
              <a:alpha val="19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06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bg1"/>
                </a:solidFill>
              </a:rPr>
              <a:t>Group of objects, already animated. </a:t>
            </a:r>
            <a:br>
              <a:rPr lang="en-US" sz="6000" dirty="0" smtClean="0">
                <a:solidFill>
                  <a:schemeClr val="bg1"/>
                </a:solidFill>
              </a:rPr>
            </a:br>
            <a:r>
              <a:rPr lang="en-US" sz="6000" dirty="0" smtClean="0">
                <a:solidFill>
                  <a:schemeClr val="bg1"/>
                </a:solidFill>
              </a:rPr>
              <a:t>grow/shrink + move.</a:t>
            </a:r>
            <a:endParaRPr lang="en-SG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56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12214183670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19400" y="487680"/>
            <a:ext cx="3200400" cy="1691640"/>
            <a:chOff x="2819400" y="487680"/>
            <a:chExt cx="3200400" cy="1691640"/>
          </a:xfrm>
        </p:grpSpPr>
        <p:grpSp>
          <p:nvGrpSpPr>
            <p:cNvPr id="5" name="Group 4"/>
            <p:cNvGrpSpPr/>
            <p:nvPr/>
          </p:nvGrpSpPr>
          <p:grpSpPr>
            <a:xfrm>
              <a:off x="2819400" y="487680"/>
              <a:ext cx="3200400" cy="1691640"/>
              <a:chOff x="2819400" y="487680"/>
              <a:chExt cx="3200400" cy="1691640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>
                <a:off x="2819400" y="502920"/>
                <a:ext cx="3200400" cy="1676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03320" y="4876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TEST CASE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032761" y="890350"/>
              <a:ext cx="990599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 smtClean="0"/>
                <a:t>test input</a:t>
              </a:r>
              <a:endParaRPr lang="en-US" sz="2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91000" y="920830"/>
              <a:ext cx="1706880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 smtClean="0"/>
                <a:t>expected output</a:t>
              </a:r>
              <a:endParaRPr lang="en-US" sz="2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0520" y="290668"/>
            <a:ext cx="2072640" cy="1158240"/>
            <a:chOff x="350520" y="290668"/>
            <a:chExt cx="2072640" cy="1158240"/>
          </a:xfrm>
        </p:grpSpPr>
        <p:grpSp>
          <p:nvGrpSpPr>
            <p:cNvPr id="19" name="Group 18"/>
            <p:cNvGrpSpPr/>
            <p:nvPr/>
          </p:nvGrpSpPr>
          <p:grpSpPr>
            <a:xfrm>
              <a:off x="350520" y="290668"/>
              <a:ext cx="2072640" cy="1158240"/>
              <a:chOff x="243840" y="883920"/>
              <a:chExt cx="2072640" cy="1158240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005840" y="88392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2" name="Round Same Side Corner Rectangle 21"/>
              <p:cNvSpPr/>
              <p:nvPr/>
            </p:nvSpPr>
            <p:spPr>
              <a:xfrm>
                <a:off x="899160" y="973183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>
                <a:off x="792480" y="1062446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4" name="Round Same Side Corner Rectangle 23"/>
              <p:cNvSpPr/>
              <p:nvPr/>
            </p:nvSpPr>
            <p:spPr>
              <a:xfrm>
                <a:off x="670560" y="1151709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5" name="Round Same Side Corner Rectangle 24"/>
              <p:cNvSpPr/>
              <p:nvPr/>
            </p:nvSpPr>
            <p:spPr>
              <a:xfrm>
                <a:off x="579120" y="1240972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>
                <a:off x="472440" y="1330235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7" name="Round Same Side Corner Rectangle 26"/>
              <p:cNvSpPr/>
              <p:nvPr/>
            </p:nvSpPr>
            <p:spPr>
              <a:xfrm>
                <a:off x="365760" y="1419498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243840" y="150876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19139246">
              <a:off x="457200" y="443069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other test  </a:t>
              </a:r>
              <a:br>
                <a:rPr lang="en-US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</a:br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    cases</a:t>
              </a:r>
              <a:endParaRPr lang="en-US" sz="2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10096" y="1649730"/>
            <a:ext cx="8129104" cy="4796790"/>
            <a:chOff x="710096" y="1649730"/>
            <a:chExt cx="8129104" cy="4796790"/>
          </a:xfrm>
        </p:grpSpPr>
        <p:pic>
          <p:nvPicPr>
            <p:cNvPr id="4" name="Picture 2" descr="C:\Users\dcsdcr\AppData\Local\Microsoft\Windows\Temporary Internet Files\Content.IE5\R75RNP6F\MC900331922[1]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906643">
              <a:off x="4347305" y="4300713"/>
              <a:ext cx="1324612" cy="1297716"/>
            </a:xfrm>
            <a:prstGeom prst="rect">
              <a:avLst/>
            </a:prstGeom>
            <a:noFill/>
          </p:spPr>
        </p:pic>
        <p:sp>
          <p:nvSpPr>
            <p:cNvPr id="8" name="Cube 7"/>
            <p:cNvSpPr/>
            <p:nvPr/>
          </p:nvSpPr>
          <p:spPr>
            <a:xfrm>
              <a:off x="2087880" y="2682240"/>
              <a:ext cx="1767840" cy="1371600"/>
            </a:xfrm>
            <a:prstGeom prst="cube">
              <a:avLst>
                <a:gd name="adj" fmla="val 14412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Software Under Test (SUT)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28161" y="2825830"/>
              <a:ext cx="1630679" cy="103870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 smtClean="0"/>
                <a:t>actual output</a:t>
              </a:r>
              <a:endParaRPr lang="en-US" sz="24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901440" y="3352801"/>
              <a:ext cx="365760" cy="1587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Down Arrow 12"/>
            <p:cNvSpPr/>
            <p:nvPr/>
          </p:nvSpPr>
          <p:spPr>
            <a:xfrm rot="16200000">
              <a:off x="5764530" y="1520190"/>
              <a:ext cx="800100" cy="1706880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dirty="0" smtClean="0"/>
                <a:t>Compare</a:t>
              </a:r>
              <a:endParaRPr lang="en-SG" sz="2400" dirty="0"/>
            </a:p>
          </p:txBody>
        </p:sp>
        <p:sp>
          <p:nvSpPr>
            <p:cNvPr id="14" name="Down Arrow 13"/>
            <p:cNvSpPr/>
            <p:nvPr/>
          </p:nvSpPr>
          <p:spPr>
            <a:xfrm rot="1024353">
              <a:off x="7572314" y="3343357"/>
              <a:ext cx="822962" cy="1663118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 smtClean="0"/>
                <a:t>Locate bug</a:t>
              </a:r>
              <a:endParaRPr lang="en-SG" sz="2400" dirty="0"/>
            </a:p>
          </p:txBody>
        </p:sp>
        <p:sp>
          <p:nvSpPr>
            <p:cNvPr id="15" name="Down Arrow 14"/>
            <p:cNvSpPr/>
            <p:nvPr/>
          </p:nvSpPr>
          <p:spPr>
            <a:xfrm rot="7338608">
              <a:off x="4759162" y="3888609"/>
              <a:ext cx="836973" cy="1996315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 smtClean="0"/>
                <a:t>modify</a:t>
              </a:r>
              <a:endParaRPr lang="en-SG" sz="24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4701540" y="2385060"/>
              <a:ext cx="777240" cy="1588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4406" y="1929051"/>
              <a:ext cx="0" cy="784463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own Arrow 28"/>
            <p:cNvSpPr/>
            <p:nvPr/>
          </p:nvSpPr>
          <p:spPr>
            <a:xfrm rot="19285858">
              <a:off x="710096" y="1649730"/>
              <a:ext cx="1028700" cy="1706880"/>
            </a:xfrm>
            <a:prstGeom prst="downArrow">
              <a:avLst>
                <a:gd name="adj1" fmla="val 82000"/>
                <a:gd name="adj2" fmla="val 26000"/>
              </a:avLst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b="1" dirty="0" smtClean="0">
                  <a:solidFill>
                    <a:srgbClr val="C00000"/>
                  </a:solidFill>
                </a:rPr>
                <a:t>Regression test</a:t>
              </a:r>
              <a:endParaRPr lang="en-SG" sz="2400" b="1" dirty="0" smtClean="0">
                <a:solidFill>
                  <a:srgbClr val="C00000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086600" y="1737360"/>
              <a:ext cx="1752600" cy="1371600"/>
              <a:chOff x="7086600" y="1737360"/>
              <a:chExt cx="1752600" cy="13716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7086600" y="1737360"/>
                <a:ext cx="1722120" cy="13716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/>
                <a:endParaRPr lang="en-SG" sz="2400" dirty="0" smtClean="0">
                  <a:solidFill>
                    <a:schemeClr val="dk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78040" y="18592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dk1"/>
                    </a:solidFill>
                  </a:rPr>
                  <a:t>mismatch = </a:t>
                </a:r>
                <a:endParaRPr lang="en-US" sz="2400" dirty="0">
                  <a:solidFill>
                    <a:schemeClr val="dk1"/>
                  </a:solidFill>
                </a:endParaRPr>
              </a:p>
            </p:txBody>
          </p:sp>
          <p:pic>
            <p:nvPicPr>
              <p:cNvPr id="33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4991404">
                <a:off x="7491618" y="2263455"/>
                <a:ext cx="844059" cy="765886"/>
              </a:xfrm>
              <a:prstGeom prst="rect">
                <a:avLst/>
              </a:prstGeom>
              <a:noFill/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6309360" y="5059680"/>
              <a:ext cx="1859280" cy="1386840"/>
              <a:chOff x="6309360" y="5059680"/>
              <a:chExt cx="1859280" cy="1386840"/>
            </a:xfrm>
          </p:grpSpPr>
          <p:sp>
            <p:nvSpPr>
              <p:cNvPr id="35" name="Cube 34"/>
              <p:cNvSpPr/>
              <p:nvPr/>
            </p:nvSpPr>
            <p:spPr>
              <a:xfrm>
                <a:off x="6309360" y="5059680"/>
                <a:ext cx="1859280" cy="1386840"/>
              </a:xfrm>
              <a:prstGeom prst="cube">
                <a:avLst>
                  <a:gd name="adj" fmla="val 1402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>
                  <a:buFont typeface="Arial" pitchFamily="34" charset="0"/>
                  <a:buChar char="•"/>
                </a:pPr>
                <a:endParaRPr lang="en-US" sz="2400">
                  <a:solidFill>
                    <a:schemeClr val="dk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355080" y="5501640"/>
                <a:ext cx="1661160" cy="83099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dk1"/>
                    </a:solidFill>
                  </a:rPr>
                  <a:t>bug located!</a:t>
                </a:r>
                <a:endParaRPr lang="en-US" sz="2400" dirty="0">
                  <a:solidFill>
                    <a:schemeClr val="dk1"/>
                  </a:solidFill>
                </a:endParaRPr>
              </a:p>
            </p:txBody>
          </p:sp>
          <p:pic>
            <p:nvPicPr>
              <p:cNvPr id="37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4991404">
                <a:off x="7064897" y="5128576"/>
                <a:ext cx="844059" cy="765886"/>
              </a:xfrm>
              <a:prstGeom prst="rect">
                <a:avLst/>
              </a:prstGeom>
              <a:noFill/>
            </p:spPr>
          </p:pic>
        </p:grpSp>
      </p:grpSp>
    </p:spTree>
    <p:extLst>
      <p:ext uri="{BB962C8B-B14F-4D97-AF65-F5344CB8AC3E}">
        <p14:creationId xmlns:p14="http://schemas.microsoft.com/office/powerpoint/2010/main" val="130235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12214183673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61160" y="2133600"/>
            <a:ext cx="5148332" cy="2721261"/>
            <a:chOff x="2819400" y="487680"/>
            <a:chExt cx="3200400" cy="1691640"/>
          </a:xfrm>
        </p:grpSpPr>
        <p:grpSp>
          <p:nvGrpSpPr>
            <p:cNvPr id="5" name="Group 4"/>
            <p:cNvGrpSpPr/>
            <p:nvPr/>
          </p:nvGrpSpPr>
          <p:grpSpPr>
            <a:xfrm>
              <a:off x="2819400" y="487680"/>
              <a:ext cx="3200400" cy="1691640"/>
              <a:chOff x="2819400" y="487680"/>
              <a:chExt cx="3200400" cy="1691640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>
                <a:off x="2819400" y="502920"/>
                <a:ext cx="3200400" cy="1676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03320" y="4876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TEST CASE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032761" y="890350"/>
              <a:ext cx="990599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/>
                <a:t>test input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91000" y="920830"/>
              <a:ext cx="1706880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/>
                <a:t>expected output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0520" y="290668"/>
            <a:ext cx="2072640" cy="1158240"/>
            <a:chOff x="350520" y="290668"/>
            <a:chExt cx="2072640" cy="1158240"/>
          </a:xfrm>
        </p:grpSpPr>
        <p:grpSp>
          <p:nvGrpSpPr>
            <p:cNvPr id="19" name="Group 18"/>
            <p:cNvGrpSpPr/>
            <p:nvPr/>
          </p:nvGrpSpPr>
          <p:grpSpPr>
            <a:xfrm>
              <a:off x="350520" y="290668"/>
              <a:ext cx="2072640" cy="1158240"/>
              <a:chOff x="243840" y="883920"/>
              <a:chExt cx="2072640" cy="1158240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005840" y="88392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2" name="Round Same Side Corner Rectangle 21"/>
              <p:cNvSpPr/>
              <p:nvPr/>
            </p:nvSpPr>
            <p:spPr>
              <a:xfrm>
                <a:off x="899160" y="973183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>
                <a:off x="792480" y="1062446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4" name="Round Same Side Corner Rectangle 23"/>
              <p:cNvSpPr/>
              <p:nvPr/>
            </p:nvSpPr>
            <p:spPr>
              <a:xfrm>
                <a:off x="670560" y="1151709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5" name="Round Same Side Corner Rectangle 24"/>
              <p:cNvSpPr/>
              <p:nvPr/>
            </p:nvSpPr>
            <p:spPr>
              <a:xfrm>
                <a:off x="579120" y="1240972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>
                <a:off x="472440" y="1330235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7" name="Round Same Side Corner Rectangle 26"/>
              <p:cNvSpPr/>
              <p:nvPr/>
            </p:nvSpPr>
            <p:spPr>
              <a:xfrm>
                <a:off x="365760" y="1419498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243840" y="150876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19139246">
              <a:off x="457200" y="443069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other test  </a:t>
              </a:r>
              <a:br>
                <a:rPr lang="en-US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</a:br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    cases</a:t>
              </a:r>
              <a:endParaRPr lang="en-US" sz="2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10096" y="4880610"/>
            <a:ext cx="8129104" cy="4796790"/>
            <a:chOff x="710096" y="1649730"/>
            <a:chExt cx="8129104" cy="4796790"/>
          </a:xfrm>
        </p:grpSpPr>
        <p:pic>
          <p:nvPicPr>
            <p:cNvPr id="4" name="Picture 2" descr="C:\Users\dcsdcr\AppData\Local\Microsoft\Windows\Temporary Internet Files\Content.IE5\R75RNP6F\MC900331922[1]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906643">
              <a:off x="4347305" y="4300713"/>
              <a:ext cx="1324612" cy="1297716"/>
            </a:xfrm>
            <a:prstGeom prst="rect">
              <a:avLst/>
            </a:prstGeom>
            <a:noFill/>
          </p:spPr>
        </p:pic>
        <p:sp>
          <p:nvSpPr>
            <p:cNvPr id="8" name="Cube 7"/>
            <p:cNvSpPr/>
            <p:nvPr/>
          </p:nvSpPr>
          <p:spPr>
            <a:xfrm>
              <a:off x="2087880" y="2682240"/>
              <a:ext cx="1767840" cy="1371600"/>
            </a:xfrm>
            <a:prstGeom prst="cube">
              <a:avLst>
                <a:gd name="adj" fmla="val 14412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Software Under Test (SUT)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28161" y="2825830"/>
              <a:ext cx="1630679" cy="103870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 smtClean="0"/>
                <a:t>actual output</a:t>
              </a:r>
              <a:endParaRPr lang="en-US" sz="24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901440" y="3352801"/>
              <a:ext cx="365760" cy="1587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Down Arrow 12"/>
            <p:cNvSpPr/>
            <p:nvPr/>
          </p:nvSpPr>
          <p:spPr>
            <a:xfrm rot="16200000">
              <a:off x="5764530" y="1520190"/>
              <a:ext cx="800100" cy="1706880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dirty="0" smtClean="0"/>
                <a:t>Compare</a:t>
              </a:r>
              <a:endParaRPr lang="en-SG" sz="2400" dirty="0"/>
            </a:p>
          </p:txBody>
        </p:sp>
        <p:sp>
          <p:nvSpPr>
            <p:cNvPr id="14" name="Down Arrow 13"/>
            <p:cNvSpPr/>
            <p:nvPr/>
          </p:nvSpPr>
          <p:spPr>
            <a:xfrm rot="1024353">
              <a:off x="7572314" y="3343357"/>
              <a:ext cx="822962" cy="1663118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 smtClean="0"/>
                <a:t>Locate bug</a:t>
              </a:r>
              <a:endParaRPr lang="en-SG" sz="2400" dirty="0"/>
            </a:p>
          </p:txBody>
        </p:sp>
        <p:sp>
          <p:nvSpPr>
            <p:cNvPr id="15" name="Down Arrow 14"/>
            <p:cNvSpPr/>
            <p:nvPr/>
          </p:nvSpPr>
          <p:spPr>
            <a:xfrm rot="7338608">
              <a:off x="4759162" y="3888609"/>
              <a:ext cx="836973" cy="1996315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 smtClean="0"/>
                <a:t>modify</a:t>
              </a:r>
              <a:endParaRPr lang="en-SG" sz="24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4701540" y="2385060"/>
              <a:ext cx="777240" cy="1588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4406" y="1929051"/>
              <a:ext cx="0" cy="784463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own Arrow 28"/>
            <p:cNvSpPr/>
            <p:nvPr/>
          </p:nvSpPr>
          <p:spPr>
            <a:xfrm rot="19285858">
              <a:off x="710096" y="1649730"/>
              <a:ext cx="1028700" cy="1706880"/>
            </a:xfrm>
            <a:prstGeom prst="downArrow">
              <a:avLst>
                <a:gd name="adj1" fmla="val 82000"/>
                <a:gd name="adj2" fmla="val 26000"/>
              </a:avLst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b="1" dirty="0" smtClean="0">
                  <a:solidFill>
                    <a:srgbClr val="C00000"/>
                  </a:solidFill>
                </a:rPr>
                <a:t>Regression test</a:t>
              </a:r>
              <a:endParaRPr lang="en-SG" sz="2400" b="1" dirty="0" smtClean="0">
                <a:solidFill>
                  <a:srgbClr val="C00000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086600" y="1737360"/>
              <a:ext cx="1752600" cy="1371600"/>
              <a:chOff x="7086600" y="1737360"/>
              <a:chExt cx="1752600" cy="13716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7086600" y="1737360"/>
                <a:ext cx="1722120" cy="13716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/>
                <a:endParaRPr lang="en-SG" sz="2400" dirty="0" smtClean="0">
                  <a:solidFill>
                    <a:schemeClr val="dk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78040" y="18592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dk1"/>
                    </a:solidFill>
                  </a:rPr>
                  <a:t>mismatch = </a:t>
                </a:r>
                <a:endParaRPr lang="en-US" sz="2400" dirty="0">
                  <a:solidFill>
                    <a:schemeClr val="dk1"/>
                  </a:solidFill>
                </a:endParaRPr>
              </a:p>
            </p:txBody>
          </p:sp>
          <p:pic>
            <p:nvPicPr>
              <p:cNvPr id="33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4991404">
                <a:off x="7491618" y="2263455"/>
                <a:ext cx="844059" cy="765886"/>
              </a:xfrm>
              <a:prstGeom prst="rect">
                <a:avLst/>
              </a:prstGeom>
              <a:noFill/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6309360" y="5059680"/>
              <a:ext cx="1859280" cy="1386840"/>
              <a:chOff x="6309360" y="5059680"/>
              <a:chExt cx="1859280" cy="1386840"/>
            </a:xfrm>
          </p:grpSpPr>
          <p:sp>
            <p:nvSpPr>
              <p:cNvPr id="35" name="Cube 34"/>
              <p:cNvSpPr/>
              <p:nvPr/>
            </p:nvSpPr>
            <p:spPr>
              <a:xfrm>
                <a:off x="6309360" y="5059680"/>
                <a:ext cx="1859280" cy="1386840"/>
              </a:xfrm>
              <a:prstGeom prst="cube">
                <a:avLst>
                  <a:gd name="adj" fmla="val 1402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>
                  <a:buFont typeface="Arial" pitchFamily="34" charset="0"/>
                  <a:buChar char="•"/>
                </a:pPr>
                <a:endParaRPr lang="en-US" sz="2400">
                  <a:solidFill>
                    <a:schemeClr val="dk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355080" y="5501640"/>
                <a:ext cx="1661160" cy="83099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dk1"/>
                    </a:solidFill>
                  </a:rPr>
                  <a:t>bug located!</a:t>
                </a:r>
                <a:endParaRPr lang="en-US" sz="2400" dirty="0">
                  <a:solidFill>
                    <a:schemeClr val="dk1"/>
                  </a:solidFill>
                </a:endParaRPr>
              </a:p>
            </p:txBody>
          </p:sp>
          <p:pic>
            <p:nvPicPr>
              <p:cNvPr id="37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4991404">
                <a:off x="7064897" y="5128576"/>
                <a:ext cx="844059" cy="765886"/>
              </a:xfrm>
              <a:prstGeom prst="rect">
                <a:avLst/>
              </a:prstGeom>
              <a:noFill/>
            </p:spPr>
          </p:pic>
        </p:grpSp>
      </p:grpSp>
    </p:spTree>
    <p:extLst>
      <p:ext uri="{BB962C8B-B14F-4D97-AF65-F5344CB8AC3E}">
        <p14:creationId xmlns:p14="http://schemas.microsoft.com/office/powerpoint/2010/main" val="427310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bg1"/>
                </a:solidFill>
              </a:rPr>
              <a:t>Group with Ink objects.</a:t>
            </a:r>
            <a:br>
              <a:rPr lang="en-US" sz="6000" dirty="0" smtClean="0">
                <a:solidFill>
                  <a:schemeClr val="bg1"/>
                </a:solidFill>
              </a:rPr>
            </a:br>
            <a:r>
              <a:rPr lang="en-US" sz="6000" dirty="0" smtClean="0">
                <a:solidFill>
                  <a:schemeClr val="bg1"/>
                </a:solidFill>
              </a:rPr>
              <a:t>grow/shrink + move.</a:t>
            </a:r>
            <a:endParaRPr lang="en-SG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66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12213423203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>
            <a:spLocks noChangeAspect="1"/>
          </p:cNvSpPr>
          <p:nvPr/>
        </p:nvSpPr>
        <p:spPr>
          <a:xfrm>
            <a:off x="8995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/>
        </p:nvSpPr>
        <p:spPr>
          <a:xfrm rot="10800000">
            <a:off x="899592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>
            <a:spLocks noChangeAspect="1"/>
          </p:cNvSpPr>
          <p:nvPr/>
        </p:nvSpPr>
        <p:spPr>
          <a:xfrm>
            <a:off x="3509883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6" name="Round Same Side Corner Rectangle 25"/>
          <p:cNvSpPr/>
          <p:nvPr/>
        </p:nvSpPr>
        <p:spPr>
          <a:xfrm rot="10800000">
            <a:off x="3509883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>
            <a:spLocks noChangeAspect="1"/>
          </p:cNvSpPr>
          <p:nvPr/>
        </p:nvSpPr>
        <p:spPr>
          <a:xfrm>
            <a:off x="61202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9" name="Round Same Side Corner Rectangle 28"/>
          <p:cNvSpPr/>
          <p:nvPr/>
        </p:nvSpPr>
        <p:spPr>
          <a:xfrm rot="10800000">
            <a:off x="6120173" y="5589240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grpSp>
        <p:nvGrpSpPr>
          <p:cNvPr id="3" name="Group 23"/>
          <p:cNvGrpSpPr/>
          <p:nvPr/>
        </p:nvGrpSpPr>
        <p:grpSpPr>
          <a:xfrm>
            <a:off x="899592" y="944984"/>
            <a:ext cx="2160240" cy="2340000"/>
            <a:chOff x="899592" y="944984"/>
            <a:chExt cx="2160240" cy="2340000"/>
          </a:xfrm>
        </p:grpSpPr>
        <p:sp>
          <p:nvSpPr>
            <p:cNvPr id="27" name="Rounded Rectangle 26"/>
            <p:cNvSpPr>
              <a:spLocks noChangeAspect="1"/>
            </p:cNvSpPr>
            <p:nvPr/>
          </p:nvSpPr>
          <p:spPr>
            <a:xfrm>
              <a:off x="899592" y="944984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0" name="Round Same Side Corner Rectangle 29"/>
            <p:cNvSpPr/>
            <p:nvPr/>
          </p:nvSpPr>
          <p:spPr>
            <a:xfrm rot="10800000">
              <a:off x="899592" y="2852935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7160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white"/>
                  </a:solidFill>
                </a:rPr>
                <a:t>POWERFUL</a:t>
              </a:r>
              <a:endParaRPr lang="en-SG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4" name="Rounded Rectangle 23"/>
          <p:cNvSpPr>
            <a:spLocks noChangeAspect="1"/>
          </p:cNvSpPr>
          <p:nvPr/>
        </p:nvSpPr>
        <p:spPr>
          <a:xfrm>
            <a:off x="3509882" y="944984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32" name="Round Same Side Corner Rectangle 31"/>
          <p:cNvSpPr/>
          <p:nvPr/>
        </p:nvSpPr>
        <p:spPr>
          <a:xfrm rot="10800000">
            <a:off x="3509882" y="2852935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81890" y="28529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LEARNABLE</a:t>
            </a:r>
            <a:endParaRPr lang="en-SG" b="1" dirty="0">
              <a:solidFill>
                <a:prstClr val="white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120172" y="944984"/>
            <a:ext cx="2160240" cy="2340000"/>
            <a:chOff x="6156176" y="1016992"/>
            <a:chExt cx="2160240" cy="234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" name="Rounded Rectangle 34"/>
            <p:cNvSpPr>
              <a:spLocks noChangeAspect="1"/>
            </p:cNvSpPr>
            <p:nvPr/>
          </p:nvSpPr>
          <p:spPr>
            <a:xfrm>
              <a:off x="6156176" y="1016992"/>
              <a:ext cx="2160000" cy="2340000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6" name="Round Same Side Corner Rectangle 35"/>
            <p:cNvSpPr/>
            <p:nvPr/>
          </p:nvSpPr>
          <p:spPr>
            <a:xfrm rot="10800000">
              <a:off x="6156176" y="2924943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228184" y="2924944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FF00"/>
                  </a:solidFill>
                </a:rPr>
                <a:t>AVAILABLE</a:t>
              </a:r>
              <a:endParaRPr lang="en-SG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51206" name="Group 9"/>
          <p:cNvGrpSpPr>
            <a:grpSpLocks/>
          </p:cNvGrpSpPr>
          <p:nvPr/>
        </p:nvGrpSpPr>
        <p:grpSpPr bwMode="auto">
          <a:xfrm>
            <a:off x="1306513" y="1123950"/>
            <a:ext cx="1531937" cy="1543050"/>
            <a:chOff x="823" y="708"/>
            <a:chExt cx="965" cy="97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1207" name="Ink 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23" y="708"/>
                <a:ext cx="965" cy="952"/>
              </p14:xfrm>
            </p:contentPart>
          </mc:Choice>
          <mc:Fallback xmlns="">
            <p:pic>
              <p:nvPicPr>
                <p:cNvPr id="51207" name="Ink 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6" y="691"/>
                  <a:ext cx="1000" cy="9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1208" name="Ink 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39" y="1026"/>
                <a:ext cx="685" cy="654"/>
              </p14:xfrm>
            </p:contentPart>
          </mc:Choice>
          <mc:Fallback xmlns="">
            <p:pic>
              <p:nvPicPr>
                <p:cNvPr id="51208" name="Ink 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22" y="1012"/>
                  <a:ext cx="716" cy="68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209" name="Group 10"/>
          <p:cNvGrpSpPr>
            <a:grpSpLocks/>
          </p:cNvGrpSpPr>
          <p:nvPr/>
        </p:nvGrpSpPr>
        <p:grpSpPr bwMode="auto">
          <a:xfrm>
            <a:off x="3851275" y="1196975"/>
            <a:ext cx="1384300" cy="1485900"/>
            <a:chOff x="2426" y="754"/>
            <a:chExt cx="872" cy="9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1210" name="Ink 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426" y="896"/>
                <a:ext cx="816" cy="762"/>
              </p14:xfrm>
            </p:contentPart>
          </mc:Choice>
          <mc:Fallback xmlns="">
            <p:pic>
              <p:nvPicPr>
                <p:cNvPr id="51210" name="Ink 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12" y="886"/>
                  <a:ext cx="846" cy="7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1211" name="Ink 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777" y="754"/>
                <a:ext cx="521" cy="936"/>
              </p14:xfrm>
            </p:contentPart>
          </mc:Choice>
          <mc:Fallback xmlns="">
            <p:pic>
              <p:nvPicPr>
                <p:cNvPr id="51211" name="Ink 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64" y="741"/>
                  <a:ext cx="548" cy="96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212" name="Group 12"/>
          <p:cNvGrpSpPr>
            <a:grpSpLocks/>
          </p:cNvGrpSpPr>
          <p:nvPr/>
        </p:nvGrpSpPr>
        <p:grpSpPr bwMode="auto">
          <a:xfrm>
            <a:off x="6443663" y="1125538"/>
            <a:ext cx="1608137" cy="1603375"/>
            <a:chOff x="4059" y="746"/>
            <a:chExt cx="1013" cy="101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1213" name="Ink 1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059" y="746"/>
                <a:ext cx="1013" cy="899"/>
              </p14:xfrm>
            </p:contentPart>
          </mc:Choice>
          <mc:Fallback xmlns="">
            <p:pic>
              <p:nvPicPr>
                <p:cNvPr id="51213" name="Ink 1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51" y="732"/>
                  <a:ext cx="1035" cy="9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1214" name="Ink 1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286" y="1434"/>
                <a:ext cx="483" cy="322"/>
              </p14:xfrm>
            </p:contentPart>
          </mc:Choice>
          <mc:Fallback xmlns="">
            <p:pic>
              <p:nvPicPr>
                <p:cNvPr id="51214" name="Ink 1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74" y="1419"/>
                  <a:ext cx="510" cy="352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8848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12213423206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>
            <a:spLocks noChangeAspect="1"/>
          </p:cNvSpPr>
          <p:nvPr/>
        </p:nvSpPr>
        <p:spPr>
          <a:xfrm>
            <a:off x="8995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/>
        </p:nvSpPr>
        <p:spPr>
          <a:xfrm rot="10800000">
            <a:off x="899592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>
            <a:spLocks noChangeAspect="1"/>
          </p:cNvSpPr>
          <p:nvPr/>
        </p:nvSpPr>
        <p:spPr>
          <a:xfrm>
            <a:off x="3509883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6" name="Round Same Side Corner Rectangle 25"/>
          <p:cNvSpPr/>
          <p:nvPr/>
        </p:nvSpPr>
        <p:spPr>
          <a:xfrm rot="10800000">
            <a:off x="3509883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>
            <a:spLocks noChangeAspect="1"/>
          </p:cNvSpPr>
          <p:nvPr/>
        </p:nvSpPr>
        <p:spPr>
          <a:xfrm>
            <a:off x="61202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9" name="Round Same Side Corner Rectangle 28"/>
          <p:cNvSpPr/>
          <p:nvPr/>
        </p:nvSpPr>
        <p:spPr>
          <a:xfrm rot="10800000">
            <a:off x="6120173" y="5589240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grpSp>
        <p:nvGrpSpPr>
          <p:cNvPr id="3" name="Group 23"/>
          <p:cNvGrpSpPr/>
          <p:nvPr/>
        </p:nvGrpSpPr>
        <p:grpSpPr>
          <a:xfrm>
            <a:off x="899592" y="944984"/>
            <a:ext cx="2160240" cy="2340000"/>
            <a:chOff x="899592" y="944984"/>
            <a:chExt cx="2160240" cy="2340000"/>
          </a:xfrm>
        </p:grpSpPr>
        <p:sp>
          <p:nvSpPr>
            <p:cNvPr id="27" name="Rounded Rectangle 26"/>
            <p:cNvSpPr>
              <a:spLocks noChangeAspect="1"/>
            </p:cNvSpPr>
            <p:nvPr/>
          </p:nvSpPr>
          <p:spPr>
            <a:xfrm>
              <a:off x="899592" y="944984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0" name="Round Same Side Corner Rectangle 29"/>
            <p:cNvSpPr/>
            <p:nvPr/>
          </p:nvSpPr>
          <p:spPr>
            <a:xfrm rot="10800000">
              <a:off x="899592" y="2852935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7160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white"/>
                  </a:solidFill>
                </a:rPr>
                <a:t>POWERFUL</a:t>
              </a:r>
              <a:endParaRPr lang="en-SG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4" name="Rounded Rectangle 23"/>
          <p:cNvSpPr>
            <a:spLocks noChangeAspect="1"/>
          </p:cNvSpPr>
          <p:nvPr/>
        </p:nvSpPr>
        <p:spPr>
          <a:xfrm>
            <a:off x="3509882" y="944984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32" name="Round Same Side Corner Rectangle 31"/>
          <p:cNvSpPr/>
          <p:nvPr/>
        </p:nvSpPr>
        <p:spPr>
          <a:xfrm rot="10800000">
            <a:off x="3509882" y="2852935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81890" y="28529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LEARNABLE</a:t>
            </a:r>
            <a:endParaRPr lang="en-SG" b="1" dirty="0">
              <a:solidFill>
                <a:prstClr val="white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120171" y="723113"/>
            <a:ext cx="2365067" cy="2561871"/>
            <a:chOff x="6156176" y="1016992"/>
            <a:chExt cx="2160240" cy="234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" name="Rounded Rectangle 34"/>
            <p:cNvSpPr>
              <a:spLocks noChangeAspect="1"/>
            </p:cNvSpPr>
            <p:nvPr/>
          </p:nvSpPr>
          <p:spPr>
            <a:xfrm>
              <a:off x="6156176" y="1016992"/>
              <a:ext cx="2160000" cy="2340000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6" name="Round Same Side Corner Rectangle 35"/>
            <p:cNvSpPr/>
            <p:nvPr/>
          </p:nvSpPr>
          <p:spPr>
            <a:xfrm rot="10800000">
              <a:off x="6156176" y="2924943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228184" y="2924944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FF00"/>
                  </a:solidFill>
                </a:rPr>
                <a:t>AVAILABLE</a:t>
              </a:r>
              <a:endParaRPr lang="en-SG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51206" name="Group 9"/>
          <p:cNvGrpSpPr>
            <a:grpSpLocks/>
          </p:cNvGrpSpPr>
          <p:nvPr/>
        </p:nvGrpSpPr>
        <p:grpSpPr bwMode="auto">
          <a:xfrm>
            <a:off x="1306513" y="1123950"/>
            <a:ext cx="1531937" cy="1543050"/>
            <a:chOff x="823" y="708"/>
            <a:chExt cx="965" cy="97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1207" name="Ink 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23" y="708"/>
                <a:ext cx="965" cy="952"/>
              </p14:xfrm>
            </p:contentPart>
          </mc:Choice>
          <mc:Fallback xmlns="">
            <p:pic>
              <p:nvPicPr>
                <p:cNvPr id="51207" name="Ink 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6" y="691"/>
                  <a:ext cx="1000" cy="9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1208" name="Ink 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39" y="1026"/>
                <a:ext cx="685" cy="654"/>
              </p14:xfrm>
            </p:contentPart>
          </mc:Choice>
          <mc:Fallback xmlns="">
            <p:pic>
              <p:nvPicPr>
                <p:cNvPr id="51208" name="Ink 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22" y="1012"/>
                  <a:ext cx="716" cy="68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209" name="Group 10"/>
          <p:cNvGrpSpPr>
            <a:grpSpLocks/>
          </p:cNvGrpSpPr>
          <p:nvPr/>
        </p:nvGrpSpPr>
        <p:grpSpPr bwMode="auto">
          <a:xfrm>
            <a:off x="3851275" y="1196975"/>
            <a:ext cx="1384300" cy="1485900"/>
            <a:chOff x="2426" y="754"/>
            <a:chExt cx="872" cy="9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1210" name="Ink 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426" y="896"/>
                <a:ext cx="816" cy="762"/>
              </p14:xfrm>
            </p:contentPart>
          </mc:Choice>
          <mc:Fallback xmlns="">
            <p:pic>
              <p:nvPicPr>
                <p:cNvPr id="51210" name="Ink 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12" y="886"/>
                  <a:ext cx="846" cy="7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1211" name="Ink 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777" y="754"/>
                <a:ext cx="521" cy="936"/>
              </p14:xfrm>
            </p:contentPart>
          </mc:Choice>
          <mc:Fallback xmlns="">
            <p:pic>
              <p:nvPicPr>
                <p:cNvPr id="51211" name="Ink 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64" y="741"/>
                  <a:ext cx="548" cy="96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212" name="Group 12"/>
          <p:cNvGrpSpPr>
            <a:grpSpLocks/>
          </p:cNvGrpSpPr>
          <p:nvPr/>
        </p:nvGrpSpPr>
        <p:grpSpPr bwMode="auto">
          <a:xfrm>
            <a:off x="6443663" y="1125538"/>
            <a:ext cx="1608137" cy="1603375"/>
            <a:chOff x="4059" y="746"/>
            <a:chExt cx="1013" cy="101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1213" name="Ink 1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059" y="746"/>
                <a:ext cx="1013" cy="899"/>
              </p14:xfrm>
            </p:contentPart>
          </mc:Choice>
          <mc:Fallback xmlns="">
            <p:pic>
              <p:nvPicPr>
                <p:cNvPr id="51213" name="Ink 1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51" y="732"/>
                  <a:ext cx="1035" cy="9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1214" name="Ink 1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286" y="1434"/>
                <a:ext cx="483" cy="322"/>
              </p14:xfrm>
            </p:contentPart>
          </mc:Choice>
          <mc:Fallback xmlns="">
            <p:pic>
              <p:nvPicPr>
                <p:cNvPr id="51214" name="Ink 1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74" y="1419"/>
                  <a:ext cx="510" cy="352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8220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bg1"/>
                </a:solidFill>
              </a:rPr>
              <a:t>Placeholder + image.</a:t>
            </a:r>
            <a:br>
              <a:rPr lang="en-US" sz="6000" dirty="0" smtClean="0">
                <a:solidFill>
                  <a:schemeClr val="bg1"/>
                </a:solidFill>
              </a:rPr>
            </a:br>
            <a:r>
              <a:rPr lang="en-US" sz="6000" dirty="0" smtClean="0">
                <a:solidFill>
                  <a:schemeClr val="bg1"/>
                </a:solidFill>
              </a:rPr>
              <a:t>grow/shrink + move.</a:t>
            </a:r>
            <a:endParaRPr lang="en-SG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74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122133723059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elephant"/>
          <p:cNvPicPr>
            <a:picLocks noChangeAspect="1" noChangeArrowheads="1"/>
          </p:cNvPicPr>
          <p:nvPr/>
        </p:nvPicPr>
        <p:blipFill>
          <a:blip r:embed="rId2" cstate="print"/>
          <a:srcRect l="-1344" r="52775"/>
          <a:stretch>
            <a:fillRect/>
          </a:stretch>
        </p:blipFill>
        <p:spPr bwMode="auto">
          <a:xfrm>
            <a:off x="-2968308" y="1133348"/>
            <a:ext cx="8623496" cy="58090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9643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10821240307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2836354" y="2672724"/>
            <a:ext cx="22098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38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12213372307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lephant"/>
          <p:cNvPicPr>
            <a:picLocks noChangeAspect="1" noChangeArrowheads="1"/>
          </p:cNvPicPr>
          <p:nvPr/>
        </p:nvPicPr>
        <p:blipFill>
          <a:blip r:embed="rId2" cstate="print"/>
          <a:srcRect l="-1344" r="52775"/>
          <a:stretch>
            <a:fillRect/>
          </a:stretch>
        </p:blipFill>
        <p:spPr bwMode="auto">
          <a:xfrm>
            <a:off x="351874" y="695099"/>
            <a:ext cx="2420499" cy="1630525"/>
          </a:xfrm>
          <a:prstGeom prst="rect">
            <a:avLst/>
          </a:prstGeom>
          <a:ln>
            <a:noFill/>
          </a:ln>
          <a:effectLst>
            <a:softEdge rad="63500"/>
          </a:effec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19797" y="3847694"/>
            <a:ext cx="7696200" cy="408781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a) Less than 1 minutes</a:t>
            </a:r>
          </a:p>
          <a:p>
            <a:r>
              <a:rPr lang="en-US" sz="3200" dirty="0" smtClean="0"/>
              <a:t>b) Around 10 minutes</a:t>
            </a:r>
          </a:p>
          <a:p>
            <a:r>
              <a:rPr lang="en-US" sz="3200" dirty="0" smtClean="0"/>
              <a:t>c) More than 30 min</a:t>
            </a:r>
          </a:p>
          <a:p>
            <a:r>
              <a:rPr lang="en-US" sz="3200" dirty="0" smtClean="0"/>
              <a:t>d) What is CE1?</a:t>
            </a:r>
          </a:p>
          <a:p>
            <a:r>
              <a:rPr lang="en-US" sz="3200" dirty="0" smtClean="0"/>
              <a:t>e) Cannot do.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180841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bg1"/>
                </a:solidFill>
              </a:rPr>
              <a:t>Object with exit animation on start slide.</a:t>
            </a:r>
            <a:endParaRPr lang="en-SG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92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12213565921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143000"/>
            <a:ext cx="3657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prstClr val="white"/>
                </a:solidFill>
              </a:rPr>
              <a:t>Lorem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>
                <a:solidFill>
                  <a:prstClr val="white"/>
                </a:solidFill>
              </a:rPr>
              <a:t>ipsum</a:t>
            </a:r>
            <a:r>
              <a:rPr lang="en-US" dirty="0">
                <a:solidFill>
                  <a:prstClr val="white"/>
                </a:solidFill>
              </a:rPr>
              <a:t> dolor sit </a:t>
            </a:r>
            <a:r>
              <a:rPr lang="en-US" dirty="0" err="1">
                <a:solidFill>
                  <a:prstClr val="white"/>
                </a:solidFill>
              </a:rPr>
              <a:t>amet</a:t>
            </a:r>
            <a:r>
              <a:rPr lang="en-US" dirty="0">
                <a:solidFill>
                  <a:prstClr val="white"/>
                </a:solidFill>
              </a:rPr>
              <a:t>, </a:t>
            </a:r>
            <a:r>
              <a:rPr lang="en-US" dirty="0" err="1">
                <a:solidFill>
                  <a:prstClr val="white"/>
                </a:solidFill>
              </a:rPr>
              <a:t>consectetur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>
                <a:solidFill>
                  <a:prstClr val="white"/>
                </a:solidFill>
              </a:rPr>
              <a:t>adipiscing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>
                <a:solidFill>
                  <a:prstClr val="white"/>
                </a:solidFill>
              </a:rPr>
              <a:t>elit</a:t>
            </a:r>
            <a:r>
              <a:rPr lang="en-US" dirty="0">
                <a:solidFill>
                  <a:prstClr val="white"/>
                </a:solidFill>
              </a:rPr>
              <a:t>. </a:t>
            </a:r>
            <a:r>
              <a:rPr lang="en-US" dirty="0" err="1">
                <a:solidFill>
                  <a:prstClr val="white"/>
                </a:solidFill>
              </a:rPr>
              <a:t>Sed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>
                <a:solidFill>
                  <a:prstClr val="white"/>
                </a:solidFill>
              </a:rPr>
              <a:t>accumsan</a:t>
            </a:r>
            <a:r>
              <a:rPr lang="en-US" dirty="0">
                <a:solidFill>
                  <a:prstClr val="white"/>
                </a:solidFill>
              </a:rPr>
              <a:t> vitae </a:t>
            </a:r>
            <a:r>
              <a:rPr lang="en-US" dirty="0" err="1">
                <a:solidFill>
                  <a:prstClr val="white"/>
                </a:solidFill>
              </a:rPr>
              <a:t>eros</a:t>
            </a:r>
            <a:r>
              <a:rPr lang="en-US" dirty="0">
                <a:solidFill>
                  <a:prstClr val="white"/>
                </a:solidFill>
              </a:rPr>
              <a:t> a </a:t>
            </a:r>
            <a:r>
              <a:rPr lang="en-US" dirty="0" err="1">
                <a:solidFill>
                  <a:prstClr val="white"/>
                </a:solidFill>
              </a:rPr>
              <a:t>luctus</a:t>
            </a:r>
            <a:r>
              <a:rPr lang="en-US" dirty="0">
                <a:solidFill>
                  <a:prstClr val="white"/>
                </a:solidFill>
              </a:rPr>
              <a:t>. </a:t>
            </a:r>
            <a:r>
              <a:rPr lang="en-US" dirty="0" err="1">
                <a:solidFill>
                  <a:prstClr val="white"/>
                </a:solidFill>
              </a:rPr>
              <a:t>Aenean</a:t>
            </a:r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76800" y="1137138"/>
            <a:ext cx="3657600" cy="1377462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prstClr val="white"/>
                </a:solidFill>
              </a:rPr>
              <a:t>Lorem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>
                <a:solidFill>
                  <a:prstClr val="white"/>
                </a:solidFill>
              </a:rPr>
              <a:t>ipsum</a:t>
            </a:r>
            <a:r>
              <a:rPr lang="en-US" dirty="0">
                <a:solidFill>
                  <a:prstClr val="white"/>
                </a:solidFill>
              </a:rPr>
              <a:t> dolor sit </a:t>
            </a:r>
            <a:r>
              <a:rPr lang="en-US" dirty="0" err="1">
                <a:solidFill>
                  <a:prstClr val="white"/>
                </a:solidFill>
              </a:rPr>
              <a:t>amet</a:t>
            </a:r>
            <a:r>
              <a:rPr lang="en-US" dirty="0">
                <a:solidFill>
                  <a:prstClr val="white"/>
                </a:solidFill>
              </a:rPr>
              <a:t>, </a:t>
            </a:r>
            <a:r>
              <a:rPr lang="en-US" dirty="0" err="1">
                <a:solidFill>
                  <a:prstClr val="white"/>
                </a:solidFill>
              </a:rPr>
              <a:t>consectetur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>
                <a:solidFill>
                  <a:prstClr val="white"/>
                </a:solidFill>
              </a:rPr>
              <a:t>adipiscing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>
                <a:solidFill>
                  <a:prstClr val="white"/>
                </a:solidFill>
              </a:rPr>
              <a:t>elit</a:t>
            </a:r>
            <a:r>
              <a:rPr lang="en-US" dirty="0">
                <a:solidFill>
                  <a:prstClr val="white"/>
                </a:solidFill>
              </a:rPr>
              <a:t>. </a:t>
            </a:r>
            <a:r>
              <a:rPr lang="en-US" dirty="0" err="1">
                <a:solidFill>
                  <a:prstClr val="white"/>
                </a:solidFill>
              </a:rPr>
              <a:t>Sed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>
                <a:solidFill>
                  <a:prstClr val="white"/>
                </a:solidFill>
              </a:rPr>
              <a:t>accumsan</a:t>
            </a:r>
            <a:r>
              <a:rPr lang="en-US" dirty="0">
                <a:solidFill>
                  <a:prstClr val="white"/>
                </a:solidFill>
              </a:rPr>
              <a:t> vitae </a:t>
            </a:r>
            <a:r>
              <a:rPr lang="en-US" dirty="0" err="1">
                <a:solidFill>
                  <a:prstClr val="white"/>
                </a:solidFill>
              </a:rPr>
              <a:t>eros</a:t>
            </a:r>
            <a:r>
              <a:rPr lang="en-US" dirty="0">
                <a:solidFill>
                  <a:prstClr val="white"/>
                </a:solidFill>
              </a:rPr>
              <a:t> a </a:t>
            </a:r>
            <a:r>
              <a:rPr lang="en-US" dirty="0" err="1">
                <a:solidFill>
                  <a:prstClr val="white"/>
                </a:solidFill>
              </a:rPr>
              <a:t>luctus</a:t>
            </a:r>
            <a:r>
              <a:rPr lang="en-US" dirty="0">
                <a:solidFill>
                  <a:prstClr val="white"/>
                </a:solidFill>
              </a:rPr>
              <a:t>. </a:t>
            </a:r>
            <a:r>
              <a:rPr lang="en-US" dirty="0" err="1">
                <a:solidFill>
                  <a:prstClr val="white"/>
                </a:solidFill>
              </a:rPr>
              <a:t>Aenean</a:t>
            </a:r>
            <a:endParaRPr lang="en-SG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55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12213565923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00" y="2435469"/>
            <a:ext cx="7924800" cy="1377462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prstClr val="white"/>
                </a:solidFill>
              </a:rPr>
              <a:t>Lorem</a:t>
            </a:r>
            <a:r>
              <a:rPr lang="en-US" sz="2800" dirty="0">
                <a:solidFill>
                  <a:prstClr val="white"/>
                </a:solidFill>
              </a:rPr>
              <a:t> </a:t>
            </a:r>
            <a:r>
              <a:rPr lang="en-US" sz="2800" dirty="0" err="1">
                <a:solidFill>
                  <a:prstClr val="white"/>
                </a:solidFill>
              </a:rPr>
              <a:t>ipsum</a:t>
            </a:r>
            <a:r>
              <a:rPr lang="en-US" sz="2800" dirty="0">
                <a:solidFill>
                  <a:prstClr val="white"/>
                </a:solidFill>
              </a:rPr>
              <a:t> dolor sit </a:t>
            </a:r>
            <a:r>
              <a:rPr lang="en-US" sz="2800" dirty="0" err="1">
                <a:solidFill>
                  <a:prstClr val="white"/>
                </a:solidFill>
              </a:rPr>
              <a:t>amet</a:t>
            </a:r>
            <a:r>
              <a:rPr lang="en-US" sz="2800" dirty="0">
                <a:solidFill>
                  <a:prstClr val="white"/>
                </a:solidFill>
              </a:rPr>
              <a:t>, </a:t>
            </a:r>
            <a:r>
              <a:rPr lang="en-US" sz="2800" dirty="0" err="1">
                <a:solidFill>
                  <a:prstClr val="white"/>
                </a:solidFill>
              </a:rPr>
              <a:t>consectetur</a:t>
            </a:r>
            <a:r>
              <a:rPr lang="en-US" sz="2800" dirty="0">
                <a:solidFill>
                  <a:prstClr val="white"/>
                </a:solidFill>
              </a:rPr>
              <a:t> </a:t>
            </a:r>
            <a:r>
              <a:rPr lang="en-US" sz="2800" dirty="0" err="1">
                <a:solidFill>
                  <a:prstClr val="white"/>
                </a:solidFill>
              </a:rPr>
              <a:t>adipiscing</a:t>
            </a:r>
            <a:r>
              <a:rPr lang="en-US" sz="2800" dirty="0">
                <a:solidFill>
                  <a:prstClr val="white"/>
                </a:solidFill>
              </a:rPr>
              <a:t> </a:t>
            </a:r>
            <a:r>
              <a:rPr lang="en-US" sz="2800" dirty="0" err="1">
                <a:solidFill>
                  <a:prstClr val="white"/>
                </a:solidFill>
              </a:rPr>
              <a:t>elit</a:t>
            </a:r>
            <a:r>
              <a:rPr lang="en-US" sz="2800" dirty="0">
                <a:solidFill>
                  <a:prstClr val="white"/>
                </a:solidFill>
              </a:rPr>
              <a:t>. </a:t>
            </a:r>
            <a:r>
              <a:rPr lang="en-US" sz="2800" dirty="0" err="1">
                <a:solidFill>
                  <a:prstClr val="white"/>
                </a:solidFill>
              </a:rPr>
              <a:t>Sed</a:t>
            </a:r>
            <a:r>
              <a:rPr lang="en-US" sz="2800" dirty="0">
                <a:solidFill>
                  <a:prstClr val="white"/>
                </a:solidFill>
              </a:rPr>
              <a:t> </a:t>
            </a:r>
            <a:r>
              <a:rPr lang="en-US" sz="2800" dirty="0" err="1">
                <a:solidFill>
                  <a:prstClr val="white"/>
                </a:solidFill>
              </a:rPr>
              <a:t>accumsan</a:t>
            </a:r>
            <a:r>
              <a:rPr lang="en-US" sz="2800" dirty="0">
                <a:solidFill>
                  <a:prstClr val="white"/>
                </a:solidFill>
              </a:rPr>
              <a:t> vitae </a:t>
            </a:r>
            <a:r>
              <a:rPr lang="en-US" sz="2800" dirty="0" err="1">
                <a:solidFill>
                  <a:prstClr val="white"/>
                </a:solidFill>
              </a:rPr>
              <a:t>eros</a:t>
            </a:r>
            <a:r>
              <a:rPr lang="en-US" sz="2800" dirty="0">
                <a:solidFill>
                  <a:prstClr val="white"/>
                </a:solidFill>
              </a:rPr>
              <a:t> a </a:t>
            </a:r>
            <a:r>
              <a:rPr lang="en-US" sz="2800" dirty="0" err="1">
                <a:solidFill>
                  <a:prstClr val="white"/>
                </a:solidFill>
              </a:rPr>
              <a:t>luctus</a:t>
            </a:r>
            <a:r>
              <a:rPr lang="en-US" sz="2800" dirty="0">
                <a:solidFill>
                  <a:prstClr val="white"/>
                </a:solidFill>
              </a:rPr>
              <a:t>. </a:t>
            </a:r>
            <a:r>
              <a:rPr lang="en-US" sz="2800" dirty="0" err="1">
                <a:solidFill>
                  <a:prstClr val="white"/>
                </a:solidFill>
              </a:rPr>
              <a:t>Aenean</a:t>
            </a:r>
            <a:endParaRPr lang="en-SG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81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bg1"/>
                </a:solidFill>
              </a:rPr>
              <a:t>Fade transition on </a:t>
            </a:r>
            <a:r>
              <a:rPr lang="en-US" sz="6000" dirty="0" smtClean="0">
                <a:solidFill>
                  <a:schemeClr val="bg1"/>
                </a:solidFill>
              </a:rPr>
              <a:t>end slide.</a:t>
            </a:r>
            <a:endParaRPr lang="en-SG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71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12214383927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>
            <a:spLocks noChangeAspect="1"/>
          </p:cNvSpPr>
          <p:nvPr/>
        </p:nvSpPr>
        <p:spPr>
          <a:xfrm>
            <a:off x="6120172" y="944984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 rot="10800000">
            <a:off x="6120172" y="2852935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>
            <a:spLocks noChangeAspect="1"/>
          </p:cNvSpPr>
          <p:nvPr/>
        </p:nvSpPr>
        <p:spPr>
          <a:xfrm>
            <a:off x="8995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/>
        </p:nvSpPr>
        <p:spPr>
          <a:xfrm rot="10800000">
            <a:off x="899592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>
            <a:spLocks noChangeAspect="1"/>
          </p:cNvSpPr>
          <p:nvPr/>
        </p:nvSpPr>
        <p:spPr>
          <a:xfrm>
            <a:off x="3509883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6" name="Round Same Side Corner Rectangle 25"/>
          <p:cNvSpPr/>
          <p:nvPr/>
        </p:nvSpPr>
        <p:spPr>
          <a:xfrm rot="10800000">
            <a:off x="3509883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>
            <a:spLocks noChangeAspect="1"/>
          </p:cNvSpPr>
          <p:nvPr/>
        </p:nvSpPr>
        <p:spPr>
          <a:xfrm>
            <a:off x="61202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9" name="Round Same Side Corner Rectangle 28"/>
          <p:cNvSpPr/>
          <p:nvPr/>
        </p:nvSpPr>
        <p:spPr>
          <a:xfrm rot="10800000">
            <a:off x="6120173" y="5589240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09882" y="908720"/>
            <a:ext cx="2160241" cy="2376263"/>
            <a:chOff x="3509882" y="908720"/>
            <a:chExt cx="2160241" cy="2376263"/>
          </a:xfrm>
        </p:grpSpPr>
        <p:sp>
          <p:nvSpPr>
            <p:cNvPr id="24" name="Rounded Rectangle 23"/>
            <p:cNvSpPr>
              <a:spLocks noChangeAspect="1"/>
            </p:cNvSpPr>
            <p:nvPr/>
          </p:nvSpPr>
          <p:spPr>
            <a:xfrm>
              <a:off x="3509882" y="908720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7" name="Round Same Side Corner Rectangle 26"/>
            <p:cNvSpPr/>
            <p:nvPr/>
          </p:nvSpPr>
          <p:spPr>
            <a:xfrm rot="10800000">
              <a:off x="3509883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8177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SG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99592" y="882268"/>
            <a:ext cx="2160240" cy="2402715"/>
            <a:chOff x="899592" y="882268"/>
            <a:chExt cx="2160240" cy="2402715"/>
          </a:xfrm>
        </p:grpSpPr>
        <p:sp>
          <p:nvSpPr>
            <p:cNvPr id="31" name="Rounded Rectangle 30"/>
            <p:cNvSpPr>
              <a:spLocks noChangeAspect="1"/>
            </p:cNvSpPr>
            <p:nvPr/>
          </p:nvSpPr>
          <p:spPr>
            <a:xfrm>
              <a:off x="899592" y="882268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8" name="Round Same Side Corner Rectangle 37"/>
            <p:cNvSpPr/>
            <p:nvPr/>
          </p:nvSpPr>
          <p:spPr>
            <a:xfrm rot="10800000">
              <a:off x="899592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7160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</a:rPr>
                <a:t>POWERFUL</a:t>
              </a:r>
              <a:endParaRPr lang="en-SG" b="1" dirty="0">
                <a:solidFill>
                  <a:prstClr val="white"/>
                </a:solidFill>
              </a:endParaRPr>
            </a:p>
          </p:txBody>
        </p:sp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980728"/>
              <a:ext cx="1755775" cy="1749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7538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12214383930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2498227" y="1219200"/>
            <a:ext cx="3917522" cy="4243511"/>
            <a:chOff x="3491880" y="1016993"/>
            <a:chExt cx="2160240" cy="234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Rounded Rectangle 18"/>
            <p:cNvSpPr>
              <a:spLocks noChangeAspect="1"/>
            </p:cNvSpPr>
            <p:nvPr/>
          </p:nvSpPr>
          <p:spPr>
            <a:xfrm>
              <a:off x="3491880" y="1016993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2" name="Round Same Side Corner Rectangle 21"/>
            <p:cNvSpPr/>
            <p:nvPr/>
          </p:nvSpPr>
          <p:spPr>
            <a:xfrm rot="10800000">
              <a:off x="3491880" y="2924944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B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63888" y="2924945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SG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656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bg1"/>
                </a:solidFill>
              </a:rPr>
              <a:t>Other</a:t>
            </a:r>
            <a:r>
              <a:rPr lang="en-US" sz="6000" dirty="0" smtClean="0">
                <a:solidFill>
                  <a:schemeClr val="bg1"/>
                </a:solidFill>
              </a:rPr>
              <a:t> transitions </a:t>
            </a:r>
            <a:r>
              <a:rPr lang="en-US" sz="6000" dirty="0" smtClean="0">
                <a:solidFill>
                  <a:schemeClr val="bg1"/>
                </a:solidFill>
              </a:rPr>
              <a:t>on </a:t>
            </a:r>
            <a:r>
              <a:rPr lang="en-US" sz="6000" dirty="0" smtClean="0">
                <a:solidFill>
                  <a:schemeClr val="bg1"/>
                </a:solidFill>
              </a:rPr>
              <a:t>end slide.</a:t>
            </a:r>
            <a:endParaRPr lang="en-SG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77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12214395684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>
            <a:spLocks noChangeAspect="1"/>
          </p:cNvSpPr>
          <p:nvPr/>
        </p:nvSpPr>
        <p:spPr>
          <a:xfrm>
            <a:off x="6120172" y="944984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 rot="10800000">
            <a:off x="6120172" y="2852935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>
            <a:spLocks noChangeAspect="1"/>
          </p:cNvSpPr>
          <p:nvPr/>
        </p:nvSpPr>
        <p:spPr>
          <a:xfrm>
            <a:off x="8995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/>
        </p:nvSpPr>
        <p:spPr>
          <a:xfrm rot="10800000">
            <a:off x="899592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>
            <a:spLocks noChangeAspect="1"/>
          </p:cNvSpPr>
          <p:nvPr/>
        </p:nvSpPr>
        <p:spPr>
          <a:xfrm>
            <a:off x="3509883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6" name="Round Same Side Corner Rectangle 25"/>
          <p:cNvSpPr/>
          <p:nvPr/>
        </p:nvSpPr>
        <p:spPr>
          <a:xfrm rot="10800000">
            <a:off x="3509883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>
            <a:spLocks noChangeAspect="1"/>
          </p:cNvSpPr>
          <p:nvPr/>
        </p:nvSpPr>
        <p:spPr>
          <a:xfrm>
            <a:off x="61202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9" name="Round Same Side Corner Rectangle 28"/>
          <p:cNvSpPr/>
          <p:nvPr/>
        </p:nvSpPr>
        <p:spPr>
          <a:xfrm rot="10800000">
            <a:off x="6120173" y="5589240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09882" y="908720"/>
            <a:ext cx="2160241" cy="2376263"/>
            <a:chOff x="3509882" y="908720"/>
            <a:chExt cx="2160241" cy="2376263"/>
          </a:xfrm>
        </p:grpSpPr>
        <p:sp>
          <p:nvSpPr>
            <p:cNvPr id="24" name="Rounded Rectangle 23"/>
            <p:cNvSpPr>
              <a:spLocks noChangeAspect="1"/>
            </p:cNvSpPr>
            <p:nvPr/>
          </p:nvSpPr>
          <p:spPr>
            <a:xfrm>
              <a:off x="3509882" y="908720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7" name="Round Same Side Corner Rectangle 26"/>
            <p:cNvSpPr/>
            <p:nvPr/>
          </p:nvSpPr>
          <p:spPr>
            <a:xfrm rot="10800000">
              <a:off x="3509883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8177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SG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99592" y="882268"/>
            <a:ext cx="2160240" cy="2402715"/>
            <a:chOff x="899592" y="882268"/>
            <a:chExt cx="2160240" cy="2402715"/>
          </a:xfrm>
        </p:grpSpPr>
        <p:sp>
          <p:nvSpPr>
            <p:cNvPr id="31" name="Rounded Rectangle 30"/>
            <p:cNvSpPr>
              <a:spLocks noChangeAspect="1"/>
            </p:cNvSpPr>
            <p:nvPr/>
          </p:nvSpPr>
          <p:spPr>
            <a:xfrm>
              <a:off x="899592" y="882268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8" name="Round Same Side Corner Rectangle 37"/>
            <p:cNvSpPr/>
            <p:nvPr/>
          </p:nvSpPr>
          <p:spPr>
            <a:xfrm rot="10800000">
              <a:off x="899592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7160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</a:rPr>
                <a:t>POWERFUL</a:t>
              </a:r>
              <a:endParaRPr lang="en-SG" b="1" dirty="0">
                <a:solidFill>
                  <a:prstClr val="white"/>
                </a:solidFill>
              </a:endParaRPr>
            </a:p>
          </p:txBody>
        </p:sp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980728"/>
              <a:ext cx="1755775" cy="1749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9201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12214395686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2498227" y="1219200"/>
            <a:ext cx="3917522" cy="4243511"/>
            <a:chOff x="3491880" y="1016993"/>
            <a:chExt cx="2160240" cy="234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Rounded Rectangle 18"/>
            <p:cNvSpPr>
              <a:spLocks noChangeAspect="1"/>
            </p:cNvSpPr>
            <p:nvPr/>
          </p:nvSpPr>
          <p:spPr>
            <a:xfrm>
              <a:off x="3491880" y="1016993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2" name="Round Same Side Corner Rectangle 21"/>
            <p:cNvSpPr/>
            <p:nvPr/>
          </p:nvSpPr>
          <p:spPr>
            <a:xfrm rot="10800000">
              <a:off x="3491880" y="2924944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B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63888" y="2924945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SG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47117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10821240308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2836354" y="2672724"/>
            <a:ext cx="4402646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bg1"/>
                </a:solidFill>
              </a:rPr>
              <a:t>Objects on start slide have motion paths.</a:t>
            </a:r>
            <a:endParaRPr lang="en-SG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2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12214585641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19400" y="487680"/>
            <a:ext cx="3200400" cy="1691640"/>
            <a:chOff x="2819400" y="487680"/>
            <a:chExt cx="3200400" cy="1691640"/>
          </a:xfrm>
        </p:grpSpPr>
        <p:grpSp>
          <p:nvGrpSpPr>
            <p:cNvPr id="5" name="Group 4"/>
            <p:cNvGrpSpPr/>
            <p:nvPr/>
          </p:nvGrpSpPr>
          <p:grpSpPr>
            <a:xfrm>
              <a:off x="2819400" y="487680"/>
              <a:ext cx="3200400" cy="1691640"/>
              <a:chOff x="2819400" y="487680"/>
              <a:chExt cx="3200400" cy="1691640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>
                <a:off x="2819400" y="502920"/>
                <a:ext cx="3200400" cy="1676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03320" y="4876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prstClr val="white"/>
                    </a:solidFill>
                  </a:rPr>
                  <a:t>TEST CASE</a:t>
                </a:r>
                <a:endParaRPr lang="en-US" sz="2400" b="1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032761" y="890350"/>
              <a:ext cx="990599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prstClr val="black"/>
                  </a:solidFill>
                </a:rPr>
                <a:t>test input</a:t>
              </a:r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91000" y="920830"/>
              <a:ext cx="1706880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prstClr val="black"/>
                  </a:solidFill>
                </a:rPr>
                <a:t>expected output</a:t>
              </a:r>
              <a:endParaRPr lang="en-US" sz="2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0520" y="290668"/>
            <a:ext cx="2072640" cy="1158240"/>
            <a:chOff x="350520" y="290668"/>
            <a:chExt cx="2072640" cy="1158240"/>
          </a:xfrm>
        </p:grpSpPr>
        <p:grpSp>
          <p:nvGrpSpPr>
            <p:cNvPr id="19" name="Group 18"/>
            <p:cNvGrpSpPr/>
            <p:nvPr/>
          </p:nvGrpSpPr>
          <p:grpSpPr>
            <a:xfrm>
              <a:off x="350520" y="290668"/>
              <a:ext cx="2072640" cy="1158240"/>
              <a:chOff x="243840" y="883920"/>
              <a:chExt cx="2072640" cy="1158240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005840" y="88392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ound Same Side Corner Rectangle 21"/>
              <p:cNvSpPr/>
              <p:nvPr/>
            </p:nvSpPr>
            <p:spPr>
              <a:xfrm>
                <a:off x="899160" y="973183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>
                <a:off x="792480" y="1062446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Round Same Side Corner Rectangle 23"/>
              <p:cNvSpPr/>
              <p:nvPr/>
            </p:nvSpPr>
            <p:spPr>
              <a:xfrm>
                <a:off x="670560" y="1151709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Round Same Side Corner Rectangle 24"/>
              <p:cNvSpPr/>
              <p:nvPr/>
            </p:nvSpPr>
            <p:spPr>
              <a:xfrm>
                <a:off x="579120" y="1240972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>
                <a:off x="472440" y="1330235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Round Same Side Corner Rectangle 26"/>
              <p:cNvSpPr/>
              <p:nvPr/>
            </p:nvSpPr>
            <p:spPr>
              <a:xfrm>
                <a:off x="365760" y="1419498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243840" y="150876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19139246">
              <a:off x="457200" y="443069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other test  </a:t>
              </a:r>
              <a:br>
                <a:rPr lang="en-US" sz="2400" b="1" dirty="0" smtClean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</a:br>
              <a:r>
                <a:rPr lang="en-US" sz="2400" b="1" dirty="0" smtClean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    cases</a:t>
              </a:r>
              <a:endParaRPr lang="en-US" sz="2400" b="1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10096" y="1649730"/>
            <a:ext cx="8129104" cy="4796790"/>
            <a:chOff x="710096" y="1649730"/>
            <a:chExt cx="8129104" cy="4796790"/>
          </a:xfrm>
        </p:grpSpPr>
        <p:pic>
          <p:nvPicPr>
            <p:cNvPr id="4" name="Picture 2" descr="C:\Users\dcsdcr\AppData\Local\Microsoft\Windows\Temporary Internet Files\Content.IE5\R75RNP6F\MC900331922[1]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906643">
              <a:off x="4347305" y="4300713"/>
              <a:ext cx="1324612" cy="1297716"/>
            </a:xfrm>
            <a:prstGeom prst="rect">
              <a:avLst/>
            </a:prstGeom>
            <a:noFill/>
          </p:spPr>
        </p:pic>
        <p:sp>
          <p:nvSpPr>
            <p:cNvPr id="8" name="Cube 7"/>
            <p:cNvSpPr/>
            <p:nvPr/>
          </p:nvSpPr>
          <p:spPr>
            <a:xfrm>
              <a:off x="2087880" y="2682240"/>
              <a:ext cx="1767840" cy="1371600"/>
            </a:xfrm>
            <a:prstGeom prst="cube">
              <a:avLst>
                <a:gd name="adj" fmla="val 14412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2400" dirty="0" smtClean="0">
                  <a:solidFill>
                    <a:prstClr val="white"/>
                  </a:solidFill>
                </a:rPr>
                <a:t>Software Under Test (SUT)</a:t>
              </a: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28161" y="2825830"/>
              <a:ext cx="1630679" cy="103870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prstClr val="black"/>
                  </a:solidFill>
                </a:rPr>
                <a:t>actual output</a:t>
              </a:r>
              <a:endParaRPr lang="en-US" sz="2400" dirty="0">
                <a:solidFill>
                  <a:prstClr val="black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901440" y="3352801"/>
              <a:ext cx="365760" cy="1587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Down Arrow 12"/>
            <p:cNvSpPr/>
            <p:nvPr/>
          </p:nvSpPr>
          <p:spPr>
            <a:xfrm rot="16200000">
              <a:off x="5764530" y="1520190"/>
              <a:ext cx="800100" cy="1706880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dirty="0" smtClean="0">
                  <a:solidFill>
                    <a:prstClr val="white"/>
                  </a:solidFill>
                </a:rPr>
                <a:t>Compare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 rot="1024353">
              <a:off x="7572314" y="3343357"/>
              <a:ext cx="822962" cy="1663118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 smtClean="0">
                  <a:solidFill>
                    <a:prstClr val="white"/>
                  </a:solidFill>
                </a:rPr>
                <a:t>Locate bug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 rot="7338608">
              <a:off x="4759162" y="3888609"/>
              <a:ext cx="836973" cy="1996315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 smtClean="0">
                  <a:solidFill>
                    <a:prstClr val="white"/>
                  </a:solidFill>
                </a:rPr>
                <a:t>modify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4701540" y="2385060"/>
              <a:ext cx="777240" cy="1588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4406" y="1929051"/>
              <a:ext cx="0" cy="784463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own Arrow 28"/>
            <p:cNvSpPr/>
            <p:nvPr/>
          </p:nvSpPr>
          <p:spPr>
            <a:xfrm rot="19285858">
              <a:off x="710096" y="1649730"/>
              <a:ext cx="1028700" cy="1706880"/>
            </a:xfrm>
            <a:prstGeom prst="downArrow">
              <a:avLst>
                <a:gd name="adj1" fmla="val 82000"/>
                <a:gd name="adj2" fmla="val 26000"/>
              </a:avLst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b="1" dirty="0" smtClean="0">
                  <a:solidFill>
                    <a:srgbClr val="C00000"/>
                  </a:solidFill>
                </a:rPr>
                <a:t>Regression test</a:t>
              </a:r>
              <a:endParaRPr lang="en-SG" sz="2400" b="1" dirty="0" smtClean="0">
                <a:solidFill>
                  <a:srgbClr val="C00000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086600" y="1737360"/>
              <a:ext cx="1752600" cy="1371600"/>
              <a:chOff x="7086600" y="1737360"/>
              <a:chExt cx="1752600" cy="13716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7086600" y="1737360"/>
                <a:ext cx="1722120" cy="13716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/>
                <a:endParaRPr lang="en-SG" sz="2400" dirty="0" smtClea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78040" y="18592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prstClr val="black"/>
                    </a:solidFill>
                  </a:rPr>
                  <a:t>mismatch = </a:t>
                </a:r>
                <a:endParaRPr lang="en-US" sz="2400" dirty="0">
                  <a:solidFill>
                    <a:prstClr val="black"/>
                  </a:solidFill>
                </a:endParaRPr>
              </a:p>
            </p:txBody>
          </p:sp>
          <p:pic>
            <p:nvPicPr>
              <p:cNvPr id="33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4991404">
                <a:off x="7491618" y="2263455"/>
                <a:ext cx="844059" cy="765886"/>
              </a:xfrm>
              <a:prstGeom prst="rect">
                <a:avLst/>
              </a:prstGeom>
              <a:noFill/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6309360" y="5059680"/>
              <a:ext cx="1859280" cy="1386840"/>
              <a:chOff x="6309360" y="5059680"/>
              <a:chExt cx="1859280" cy="1386840"/>
            </a:xfrm>
          </p:grpSpPr>
          <p:sp>
            <p:nvSpPr>
              <p:cNvPr id="35" name="Cube 34"/>
              <p:cNvSpPr/>
              <p:nvPr/>
            </p:nvSpPr>
            <p:spPr>
              <a:xfrm>
                <a:off x="6309360" y="5059680"/>
                <a:ext cx="1859280" cy="1386840"/>
              </a:xfrm>
              <a:prstGeom prst="cube">
                <a:avLst>
                  <a:gd name="adj" fmla="val 1402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>
                  <a:buFont typeface="Arial" pitchFamily="34" charset="0"/>
                  <a:buChar char="•"/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355080" y="5501640"/>
                <a:ext cx="1661160" cy="83099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prstClr val="black"/>
                    </a:solidFill>
                  </a:rPr>
                  <a:t>bug located!</a:t>
                </a:r>
                <a:endParaRPr lang="en-US" sz="2400" dirty="0">
                  <a:solidFill>
                    <a:prstClr val="black"/>
                  </a:solidFill>
                </a:endParaRPr>
              </a:p>
            </p:txBody>
          </p:sp>
          <p:pic>
            <p:nvPicPr>
              <p:cNvPr id="37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4991404">
                <a:off x="7064897" y="5128576"/>
                <a:ext cx="844059" cy="765886"/>
              </a:xfrm>
              <a:prstGeom prst="rect">
                <a:avLst/>
              </a:prstGeom>
              <a:noFill/>
            </p:spPr>
          </p:pic>
        </p:grpSp>
      </p:grpSp>
    </p:spTree>
    <p:extLst>
      <p:ext uri="{BB962C8B-B14F-4D97-AF65-F5344CB8AC3E}">
        <p14:creationId xmlns:p14="http://schemas.microsoft.com/office/powerpoint/2010/main" val="185850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85185E-6 L 0.73177 -0.0046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80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12214585644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61160" y="2133600"/>
            <a:ext cx="5148332" cy="2721261"/>
            <a:chOff x="2819400" y="487680"/>
            <a:chExt cx="3200400" cy="1691640"/>
          </a:xfrm>
        </p:grpSpPr>
        <p:grpSp>
          <p:nvGrpSpPr>
            <p:cNvPr id="5" name="Group 4"/>
            <p:cNvGrpSpPr/>
            <p:nvPr/>
          </p:nvGrpSpPr>
          <p:grpSpPr>
            <a:xfrm>
              <a:off x="2819400" y="487680"/>
              <a:ext cx="3200400" cy="1691640"/>
              <a:chOff x="2819400" y="487680"/>
              <a:chExt cx="3200400" cy="1691640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>
                <a:off x="2819400" y="502920"/>
                <a:ext cx="3200400" cy="1676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03320" y="4876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prstClr val="white"/>
                    </a:solidFill>
                  </a:rPr>
                  <a:t>TEST CASE</a:t>
                </a:r>
                <a:endParaRPr lang="en-US" sz="2400" b="1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032761" y="890350"/>
              <a:ext cx="990599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test input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91000" y="920830"/>
              <a:ext cx="1706880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expected output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0520" y="290668"/>
            <a:ext cx="2072640" cy="1158240"/>
            <a:chOff x="350520" y="290668"/>
            <a:chExt cx="2072640" cy="1158240"/>
          </a:xfrm>
        </p:grpSpPr>
        <p:grpSp>
          <p:nvGrpSpPr>
            <p:cNvPr id="19" name="Group 18"/>
            <p:cNvGrpSpPr/>
            <p:nvPr/>
          </p:nvGrpSpPr>
          <p:grpSpPr>
            <a:xfrm>
              <a:off x="350520" y="290668"/>
              <a:ext cx="2072640" cy="1158240"/>
              <a:chOff x="243840" y="883920"/>
              <a:chExt cx="2072640" cy="1158240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005840" y="88392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ound Same Side Corner Rectangle 21"/>
              <p:cNvSpPr/>
              <p:nvPr/>
            </p:nvSpPr>
            <p:spPr>
              <a:xfrm>
                <a:off x="899160" y="973183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>
                <a:off x="792480" y="1062446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Round Same Side Corner Rectangle 23"/>
              <p:cNvSpPr/>
              <p:nvPr/>
            </p:nvSpPr>
            <p:spPr>
              <a:xfrm>
                <a:off x="670560" y="1151709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Round Same Side Corner Rectangle 24"/>
              <p:cNvSpPr/>
              <p:nvPr/>
            </p:nvSpPr>
            <p:spPr>
              <a:xfrm>
                <a:off x="579120" y="1240972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>
                <a:off x="472440" y="1330235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Round Same Side Corner Rectangle 26"/>
              <p:cNvSpPr/>
              <p:nvPr/>
            </p:nvSpPr>
            <p:spPr>
              <a:xfrm>
                <a:off x="365760" y="1419498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243840" y="150876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19139246">
              <a:off x="457200" y="443069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other test  </a:t>
              </a:r>
              <a:br>
                <a:rPr lang="en-US" sz="2400" b="1" dirty="0" smtClean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</a:br>
              <a:r>
                <a:rPr lang="en-US" sz="2400" b="1" dirty="0" smtClean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    cases</a:t>
              </a:r>
              <a:endParaRPr lang="en-US" sz="2400" b="1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10096" y="4880610"/>
            <a:ext cx="8129104" cy="4796790"/>
            <a:chOff x="710096" y="1649730"/>
            <a:chExt cx="8129104" cy="4796790"/>
          </a:xfrm>
        </p:grpSpPr>
        <p:pic>
          <p:nvPicPr>
            <p:cNvPr id="4" name="Picture 2" descr="C:\Users\dcsdcr\AppData\Local\Microsoft\Windows\Temporary Internet Files\Content.IE5\R75RNP6F\MC900331922[1]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906643">
              <a:off x="4347305" y="4300713"/>
              <a:ext cx="1324612" cy="1297716"/>
            </a:xfrm>
            <a:prstGeom prst="rect">
              <a:avLst/>
            </a:prstGeom>
            <a:noFill/>
          </p:spPr>
        </p:pic>
        <p:sp>
          <p:nvSpPr>
            <p:cNvPr id="8" name="Cube 7"/>
            <p:cNvSpPr/>
            <p:nvPr/>
          </p:nvSpPr>
          <p:spPr>
            <a:xfrm>
              <a:off x="2087880" y="2682240"/>
              <a:ext cx="1767840" cy="1371600"/>
            </a:xfrm>
            <a:prstGeom prst="cube">
              <a:avLst>
                <a:gd name="adj" fmla="val 14412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2400" dirty="0" smtClean="0">
                  <a:solidFill>
                    <a:prstClr val="white"/>
                  </a:solidFill>
                </a:rPr>
                <a:t>Software Under Test (SUT)</a:t>
              </a: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28161" y="2825830"/>
              <a:ext cx="1630679" cy="103870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prstClr val="black"/>
                  </a:solidFill>
                </a:rPr>
                <a:t>actual output</a:t>
              </a:r>
              <a:endParaRPr lang="en-US" sz="2400" dirty="0">
                <a:solidFill>
                  <a:prstClr val="black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901440" y="3352801"/>
              <a:ext cx="365760" cy="1587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Down Arrow 12"/>
            <p:cNvSpPr/>
            <p:nvPr/>
          </p:nvSpPr>
          <p:spPr>
            <a:xfrm rot="16200000">
              <a:off x="5764530" y="1520190"/>
              <a:ext cx="800100" cy="1706880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dirty="0" smtClean="0">
                  <a:solidFill>
                    <a:prstClr val="white"/>
                  </a:solidFill>
                </a:rPr>
                <a:t>Compare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 rot="1024353">
              <a:off x="7572314" y="3343357"/>
              <a:ext cx="822962" cy="1663118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 smtClean="0">
                  <a:solidFill>
                    <a:prstClr val="white"/>
                  </a:solidFill>
                </a:rPr>
                <a:t>Locate bug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 rot="7338608">
              <a:off x="4759162" y="3888609"/>
              <a:ext cx="836973" cy="1996315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 smtClean="0">
                  <a:solidFill>
                    <a:prstClr val="white"/>
                  </a:solidFill>
                </a:rPr>
                <a:t>modify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4701540" y="2385060"/>
              <a:ext cx="777240" cy="1588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4406" y="1929051"/>
              <a:ext cx="0" cy="784463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own Arrow 28"/>
            <p:cNvSpPr/>
            <p:nvPr/>
          </p:nvSpPr>
          <p:spPr>
            <a:xfrm rot="19285858">
              <a:off x="710096" y="1649730"/>
              <a:ext cx="1028700" cy="1706880"/>
            </a:xfrm>
            <a:prstGeom prst="downArrow">
              <a:avLst>
                <a:gd name="adj1" fmla="val 82000"/>
                <a:gd name="adj2" fmla="val 26000"/>
              </a:avLst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b="1" dirty="0" smtClean="0">
                  <a:solidFill>
                    <a:srgbClr val="C00000"/>
                  </a:solidFill>
                </a:rPr>
                <a:t>Regression test</a:t>
              </a:r>
              <a:endParaRPr lang="en-SG" sz="2400" b="1" dirty="0" smtClean="0">
                <a:solidFill>
                  <a:srgbClr val="C00000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086600" y="1737360"/>
              <a:ext cx="1752600" cy="1371600"/>
              <a:chOff x="7086600" y="1737360"/>
              <a:chExt cx="1752600" cy="13716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7086600" y="1737360"/>
                <a:ext cx="1722120" cy="13716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/>
                <a:endParaRPr lang="en-SG" sz="2400" dirty="0" smtClea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78040" y="18592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prstClr val="black"/>
                    </a:solidFill>
                  </a:rPr>
                  <a:t>mismatch = </a:t>
                </a:r>
                <a:endParaRPr lang="en-US" sz="2400" dirty="0">
                  <a:solidFill>
                    <a:prstClr val="black"/>
                  </a:solidFill>
                </a:endParaRPr>
              </a:p>
            </p:txBody>
          </p:sp>
          <p:pic>
            <p:nvPicPr>
              <p:cNvPr id="33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4991404">
                <a:off x="7491618" y="2263455"/>
                <a:ext cx="844059" cy="765886"/>
              </a:xfrm>
              <a:prstGeom prst="rect">
                <a:avLst/>
              </a:prstGeom>
              <a:noFill/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6309360" y="5059680"/>
              <a:ext cx="1859280" cy="1386840"/>
              <a:chOff x="6309360" y="5059680"/>
              <a:chExt cx="1859280" cy="1386840"/>
            </a:xfrm>
          </p:grpSpPr>
          <p:sp>
            <p:nvSpPr>
              <p:cNvPr id="35" name="Cube 34"/>
              <p:cNvSpPr/>
              <p:nvPr/>
            </p:nvSpPr>
            <p:spPr>
              <a:xfrm>
                <a:off x="6309360" y="5059680"/>
                <a:ext cx="1859280" cy="1386840"/>
              </a:xfrm>
              <a:prstGeom prst="cube">
                <a:avLst>
                  <a:gd name="adj" fmla="val 1402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>
                  <a:buFont typeface="Arial" pitchFamily="34" charset="0"/>
                  <a:buChar char="•"/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355080" y="5501640"/>
                <a:ext cx="1661160" cy="83099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prstClr val="black"/>
                    </a:solidFill>
                  </a:rPr>
                  <a:t>bug located!</a:t>
                </a:r>
                <a:endParaRPr lang="en-US" sz="2400" dirty="0">
                  <a:solidFill>
                    <a:prstClr val="black"/>
                  </a:solidFill>
                </a:endParaRPr>
              </a:p>
            </p:txBody>
          </p:sp>
          <p:pic>
            <p:nvPicPr>
              <p:cNvPr id="37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4991404">
                <a:off x="7064897" y="5128576"/>
                <a:ext cx="844059" cy="765886"/>
              </a:xfrm>
              <a:prstGeom prst="rect">
                <a:avLst/>
              </a:prstGeom>
              <a:noFill/>
            </p:spPr>
          </p:pic>
        </p:grpSp>
      </p:grpSp>
    </p:spTree>
    <p:extLst>
      <p:ext uri="{BB962C8B-B14F-4D97-AF65-F5344CB8AC3E}">
        <p14:creationId xmlns:p14="http://schemas.microsoft.com/office/powerpoint/2010/main" val="3352426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95600"/>
            <a:ext cx="7772400" cy="1470025"/>
          </a:xfrm>
        </p:spPr>
        <p:txBody>
          <a:bodyPr>
            <a:noAutofit/>
          </a:bodyPr>
          <a:lstStyle/>
          <a:p>
            <a:r>
              <a:rPr lang="en-US" sz="11500" dirty="0" smtClean="0">
                <a:solidFill>
                  <a:srgbClr val="FFFF00"/>
                </a:solidFill>
              </a:rPr>
              <a:t>Zoom </a:t>
            </a:r>
            <a:br>
              <a:rPr lang="en-US" sz="11500" dirty="0" smtClean="0">
                <a:solidFill>
                  <a:srgbClr val="FFFF00"/>
                </a:solidFill>
              </a:rPr>
            </a:br>
            <a:r>
              <a:rPr lang="en-US" sz="11500" dirty="0" smtClean="0">
                <a:solidFill>
                  <a:srgbClr val="FFFF00"/>
                </a:solidFill>
              </a:rPr>
              <a:t>to area</a:t>
            </a:r>
            <a:endParaRPr lang="en-SG" sz="115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20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For picture.</a:t>
            </a:r>
            <a:br>
              <a:rPr lang="en-US" sz="7200" dirty="0" smtClean="0">
                <a:solidFill>
                  <a:schemeClr val="bg1"/>
                </a:solidFill>
              </a:rPr>
            </a:br>
            <a:r>
              <a:rPr lang="en-US" sz="7200" dirty="0" smtClean="0">
                <a:solidFill>
                  <a:schemeClr val="bg1"/>
                </a:solidFill>
              </a:rPr>
              <a:t>Typical area.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76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rchitecture" descr="https://teammatesv4.appspot.com/dev/images/highlevel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296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7200" y="4343400"/>
            <a:ext cx="27432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840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Normal objects.</a:t>
            </a:r>
            <a:br>
              <a:rPr lang="en-US" sz="7200" dirty="0" smtClean="0">
                <a:solidFill>
                  <a:schemeClr val="bg1"/>
                </a:solidFill>
              </a:rPr>
            </a:br>
            <a:r>
              <a:rPr lang="en-US" sz="7200" dirty="0" smtClean="0">
                <a:solidFill>
                  <a:schemeClr val="bg1"/>
                </a:solidFill>
              </a:rPr>
              <a:t>Typical area.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17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csdcr\AppData\Local\Microsoft\Windows\Temporary Internet Files\Content.IE5\R75RNP6F\MC90033192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906643">
            <a:off x="4347305" y="4300713"/>
            <a:ext cx="1324612" cy="1297716"/>
          </a:xfrm>
          <a:prstGeom prst="rect">
            <a:avLst/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2819400" y="487680"/>
            <a:ext cx="3200400" cy="1691640"/>
            <a:chOff x="2819400" y="487680"/>
            <a:chExt cx="3200400" cy="1691640"/>
          </a:xfrm>
        </p:grpSpPr>
        <p:sp>
          <p:nvSpPr>
            <p:cNvPr id="6" name="Round Same Side Corner Rectangle 5"/>
            <p:cNvSpPr/>
            <p:nvPr/>
          </p:nvSpPr>
          <p:spPr>
            <a:xfrm>
              <a:off x="2819400" y="502920"/>
              <a:ext cx="3200400" cy="1676400"/>
            </a:xfrm>
            <a:prstGeom prst="round2Same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03320" y="487680"/>
              <a:ext cx="1661160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TEST CASE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Cube 7"/>
          <p:cNvSpPr/>
          <p:nvPr/>
        </p:nvSpPr>
        <p:spPr>
          <a:xfrm>
            <a:off x="2087880" y="2682240"/>
            <a:ext cx="1767840" cy="1371600"/>
          </a:xfrm>
          <a:prstGeom prst="cube">
            <a:avLst>
              <a:gd name="adj" fmla="val 14412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Software Under Test (SUT)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32761" y="890350"/>
            <a:ext cx="990599" cy="103870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 smtClean="0"/>
              <a:t>test input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328161" y="2825830"/>
            <a:ext cx="1630679" cy="103870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 smtClean="0"/>
              <a:t>actual output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901440" y="3352801"/>
            <a:ext cx="365760" cy="1587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91000" y="920830"/>
            <a:ext cx="1706880" cy="103870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 smtClean="0"/>
              <a:t>expected output</a:t>
            </a:r>
            <a:endParaRPr lang="en-US" sz="2400" dirty="0"/>
          </a:p>
        </p:txBody>
      </p:sp>
      <p:sp>
        <p:nvSpPr>
          <p:cNvPr id="13" name="Down Arrow 12"/>
          <p:cNvSpPr/>
          <p:nvPr/>
        </p:nvSpPr>
        <p:spPr>
          <a:xfrm rot="16200000">
            <a:off x="5764530" y="1520190"/>
            <a:ext cx="800100" cy="1706880"/>
          </a:xfrm>
          <a:prstGeom prst="downArrow">
            <a:avLst>
              <a:gd name="adj1" fmla="val 82000"/>
              <a:gd name="adj2" fmla="val 26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Compare</a:t>
            </a:r>
            <a:endParaRPr lang="en-SG" sz="2400" dirty="0"/>
          </a:p>
        </p:txBody>
      </p:sp>
      <p:sp>
        <p:nvSpPr>
          <p:cNvPr id="14" name="Down Arrow 13"/>
          <p:cNvSpPr/>
          <p:nvPr/>
        </p:nvSpPr>
        <p:spPr>
          <a:xfrm rot="1024353">
            <a:off x="7572314" y="3343357"/>
            <a:ext cx="822962" cy="1663118"/>
          </a:xfrm>
          <a:prstGeom prst="downArrow">
            <a:avLst>
              <a:gd name="adj1" fmla="val 82000"/>
              <a:gd name="adj2" fmla="val 26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/>
              <a:t>Locate bug</a:t>
            </a:r>
            <a:endParaRPr lang="en-SG" sz="2400" dirty="0"/>
          </a:p>
        </p:txBody>
      </p:sp>
      <p:sp>
        <p:nvSpPr>
          <p:cNvPr id="15" name="Down Arrow 14"/>
          <p:cNvSpPr/>
          <p:nvPr/>
        </p:nvSpPr>
        <p:spPr>
          <a:xfrm rot="7338608">
            <a:off x="4759162" y="3888609"/>
            <a:ext cx="836973" cy="1996315"/>
          </a:xfrm>
          <a:prstGeom prst="downArrow">
            <a:avLst>
              <a:gd name="adj1" fmla="val 82000"/>
              <a:gd name="adj2" fmla="val 26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/>
              <a:t>modify</a:t>
            </a:r>
            <a:endParaRPr lang="en-SG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4701540" y="2385060"/>
            <a:ext cx="777240" cy="1588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504406" y="1929051"/>
            <a:ext cx="0" cy="78446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50520" y="290668"/>
            <a:ext cx="2072640" cy="1158240"/>
            <a:chOff x="350520" y="290668"/>
            <a:chExt cx="2072640" cy="1158240"/>
          </a:xfrm>
        </p:grpSpPr>
        <p:grpSp>
          <p:nvGrpSpPr>
            <p:cNvPr id="19" name="Group 18"/>
            <p:cNvGrpSpPr/>
            <p:nvPr/>
          </p:nvGrpSpPr>
          <p:grpSpPr>
            <a:xfrm>
              <a:off x="350520" y="290668"/>
              <a:ext cx="2072640" cy="1158240"/>
              <a:chOff x="243840" y="883920"/>
              <a:chExt cx="2072640" cy="1158240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005840" y="88392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2" name="Round Same Side Corner Rectangle 21"/>
              <p:cNvSpPr/>
              <p:nvPr/>
            </p:nvSpPr>
            <p:spPr>
              <a:xfrm>
                <a:off x="899160" y="973183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>
                <a:off x="792480" y="1062446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4" name="Round Same Side Corner Rectangle 23"/>
              <p:cNvSpPr/>
              <p:nvPr/>
            </p:nvSpPr>
            <p:spPr>
              <a:xfrm>
                <a:off x="670560" y="1151709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5" name="Round Same Side Corner Rectangle 24"/>
              <p:cNvSpPr/>
              <p:nvPr/>
            </p:nvSpPr>
            <p:spPr>
              <a:xfrm>
                <a:off x="579120" y="1240972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>
                <a:off x="472440" y="1330235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7" name="Round Same Side Corner Rectangle 26"/>
              <p:cNvSpPr/>
              <p:nvPr/>
            </p:nvSpPr>
            <p:spPr>
              <a:xfrm>
                <a:off x="365760" y="1419498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243840" y="150876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19139246">
              <a:off x="457200" y="443069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other test  </a:t>
              </a:r>
              <a:br>
                <a:rPr lang="en-US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</a:br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    cases</a:t>
              </a:r>
              <a:endParaRPr lang="en-US" sz="2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9" name="Down Arrow 28"/>
          <p:cNvSpPr/>
          <p:nvPr/>
        </p:nvSpPr>
        <p:spPr>
          <a:xfrm rot="19285858">
            <a:off x="710096" y="1649730"/>
            <a:ext cx="1028700" cy="1706880"/>
          </a:xfrm>
          <a:prstGeom prst="downArrow">
            <a:avLst>
              <a:gd name="adj1" fmla="val 82000"/>
              <a:gd name="adj2" fmla="val 26000"/>
            </a:avLst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Regression test</a:t>
            </a:r>
            <a:endParaRPr lang="en-SG" sz="2400" b="1" dirty="0" smtClean="0">
              <a:solidFill>
                <a:srgbClr val="C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086600" y="1737360"/>
            <a:ext cx="1752600" cy="1371600"/>
            <a:chOff x="7086600" y="1737360"/>
            <a:chExt cx="1752600" cy="1371600"/>
          </a:xfrm>
        </p:grpSpPr>
        <p:sp>
          <p:nvSpPr>
            <p:cNvPr id="31" name="Rounded Rectangle 30"/>
            <p:cNvSpPr/>
            <p:nvPr/>
          </p:nvSpPr>
          <p:spPr>
            <a:xfrm>
              <a:off x="7086600" y="1737360"/>
              <a:ext cx="1722120" cy="13716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endParaRPr lang="en-SG" sz="2400" dirty="0" smtClean="0">
                <a:solidFill>
                  <a:schemeClr val="dk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178040" y="1859280"/>
              <a:ext cx="1661160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dk1"/>
                  </a:solidFill>
                </a:rPr>
                <a:t>mismatch = </a:t>
              </a:r>
              <a:endParaRPr lang="en-US" sz="2400" dirty="0">
                <a:solidFill>
                  <a:schemeClr val="dk1"/>
                </a:solidFill>
              </a:endParaRPr>
            </a:p>
          </p:txBody>
        </p:sp>
        <p:pic>
          <p:nvPicPr>
            <p:cNvPr id="33" name="Picture 4" descr="C:\Users\dcsdcr\AppData\Local\Microsoft\Windows\Temporary Internet Files\Content.IE5\R75RNP6F\MC90023029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4991404">
              <a:off x="7491618" y="2263455"/>
              <a:ext cx="844059" cy="765886"/>
            </a:xfrm>
            <a:prstGeom prst="rect">
              <a:avLst/>
            </a:prstGeom>
            <a:noFill/>
          </p:spPr>
        </p:pic>
      </p:grpSp>
      <p:grpSp>
        <p:nvGrpSpPr>
          <p:cNvPr id="34" name="Group 33"/>
          <p:cNvGrpSpPr/>
          <p:nvPr/>
        </p:nvGrpSpPr>
        <p:grpSpPr>
          <a:xfrm>
            <a:off x="6309360" y="5059680"/>
            <a:ext cx="1859280" cy="1386840"/>
            <a:chOff x="6309360" y="5059680"/>
            <a:chExt cx="1859280" cy="1386840"/>
          </a:xfrm>
        </p:grpSpPr>
        <p:sp>
          <p:nvSpPr>
            <p:cNvPr id="35" name="Cube 34"/>
            <p:cNvSpPr/>
            <p:nvPr/>
          </p:nvSpPr>
          <p:spPr>
            <a:xfrm>
              <a:off x="6309360" y="5059680"/>
              <a:ext cx="1859280" cy="1386840"/>
            </a:xfrm>
            <a:prstGeom prst="cube">
              <a:avLst>
                <a:gd name="adj" fmla="val 14024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>
                <a:buFont typeface="Arial" pitchFamily="34" charset="0"/>
                <a:buChar char="•"/>
              </a:pPr>
              <a:endParaRPr lang="en-US" sz="2400">
                <a:solidFill>
                  <a:schemeClr val="dk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355080" y="5501640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dk1"/>
                  </a:solidFill>
                </a:rPr>
                <a:t>bug located!</a:t>
              </a:r>
              <a:endParaRPr lang="en-US" sz="2400" dirty="0">
                <a:solidFill>
                  <a:schemeClr val="dk1"/>
                </a:solidFill>
              </a:endParaRPr>
            </a:p>
          </p:txBody>
        </p:sp>
        <p:pic>
          <p:nvPicPr>
            <p:cNvPr id="37" name="Picture 4" descr="C:\Users\dcsdcr\AppData\Local\Microsoft\Windows\Temporary Internet Files\Content.IE5\R75RNP6F\MC90023029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4991404">
              <a:off x="7064897" y="5128576"/>
              <a:ext cx="844059" cy="76588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70367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59259E-6 L -0.03125 0.03333 " pathEditMode="relative" ptsTypes="AA">
                                      <p:cBhvr>
                                        <p:cTn id="6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5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29" grpId="0" animBg="1"/>
      <p:bldP spid="29" grpId="1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10409112578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25934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bg1"/>
                </a:solidFill>
              </a:rPr>
              <a:t>Normal objects. </a:t>
            </a:r>
            <a:br>
              <a:rPr lang="en-US" sz="8000" dirty="0" smtClean="0">
                <a:solidFill>
                  <a:schemeClr val="bg1"/>
                </a:solidFill>
              </a:rPr>
            </a:br>
            <a:r>
              <a:rPr lang="en-US" sz="8000" dirty="0" smtClean="0">
                <a:solidFill>
                  <a:schemeClr val="bg1"/>
                </a:solidFill>
              </a:rPr>
              <a:t>Resize rotated object</a:t>
            </a:r>
            <a:br>
              <a:rPr lang="en-US" sz="8000" dirty="0" smtClean="0">
                <a:solidFill>
                  <a:schemeClr val="bg1"/>
                </a:solidFill>
              </a:rPr>
            </a:br>
            <a:r>
              <a:rPr lang="en-US" sz="5400" dirty="0" smtClean="0">
                <a:solidFill>
                  <a:prstClr val="white"/>
                </a:solidFill>
              </a:rPr>
              <a:t>(Sequence of shapes)</a:t>
            </a:r>
            <a:endParaRPr lang="en-SG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13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10821241232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 rot="19313590">
            <a:off x="2609130" y="3401361"/>
            <a:ext cx="19812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2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5_green-U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green-U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green-U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3_green-U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846</TotalTime>
  <Words>740</Words>
  <Application>Microsoft Office PowerPoint</Application>
  <PresentationFormat>On-screen Show (4:3)</PresentationFormat>
  <Paragraphs>164</Paragraphs>
  <Slides>78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13</vt:i4>
      </vt:variant>
      <vt:variant>
        <vt:lpstr>Slide Titles</vt:lpstr>
      </vt:variant>
      <vt:variant>
        <vt:i4>78</vt:i4>
      </vt:variant>
    </vt:vector>
  </HeadingPairs>
  <TitlesOfParts>
    <vt:vector size="91" baseType="lpstr">
      <vt:lpstr>Office Theme</vt:lpstr>
      <vt:lpstr>1_Office Theme</vt:lpstr>
      <vt:lpstr>2_Office Theme</vt:lpstr>
      <vt:lpstr>3_Office Theme</vt:lpstr>
      <vt:lpstr>2_green-UP</vt:lpstr>
      <vt:lpstr>4_green-UP</vt:lpstr>
      <vt:lpstr>4_Office Theme</vt:lpstr>
      <vt:lpstr>3_green-UP</vt:lpstr>
      <vt:lpstr>5_Office Theme</vt:lpstr>
      <vt:lpstr>6_Office Theme</vt:lpstr>
      <vt:lpstr>5_green-UP</vt:lpstr>
      <vt:lpstr>7_Office Theme</vt:lpstr>
      <vt:lpstr>8_Office Theme</vt:lpstr>
      <vt:lpstr>Basic Cases</vt:lpstr>
      <vt:lpstr>Normal objects.  Rotate only (Default AutoMotion, minimum rotation angle)</vt:lpstr>
      <vt:lpstr>PowerPoint Presentation</vt:lpstr>
      <vt:lpstr>PowerPoint Presentation</vt:lpstr>
      <vt:lpstr>Normal objects.  Resize non-rotated object (Default AutoMotion)</vt:lpstr>
      <vt:lpstr>PowerPoint Presentation</vt:lpstr>
      <vt:lpstr>PowerPoint Presentation</vt:lpstr>
      <vt:lpstr>Normal objects.  Resize rotated object (Sequence of shapes)</vt:lpstr>
      <vt:lpstr>PowerPoint Presentation</vt:lpstr>
      <vt:lpstr>PowerPoint Presentation</vt:lpstr>
      <vt:lpstr>Normal objects.  Rotate + resize (Sequence of shapes)</vt:lpstr>
      <vt:lpstr>PowerPoint Presentation</vt:lpstr>
      <vt:lpstr>PowerPoint Presentation</vt:lpstr>
      <vt:lpstr>Normal objects.  Rotate + move only (Default AutoMotion)</vt:lpstr>
      <vt:lpstr>PowerPoint Presentation</vt:lpstr>
      <vt:lpstr>PowerPoint Presentation</vt:lpstr>
      <vt:lpstr>Normal objects.  Rotate + move + resize.  (Sequence of shapes)</vt:lpstr>
      <vt:lpstr>PowerPoint Presentation</vt:lpstr>
      <vt:lpstr>PowerPoint Presentation</vt:lpstr>
      <vt:lpstr>Normal objects.  Rotate + move + resize.  (Mixed)</vt:lpstr>
      <vt:lpstr>PowerPoint Presentation</vt:lpstr>
      <vt:lpstr>PowerPoint Presentation</vt:lpstr>
      <vt:lpstr>Text Cases</vt:lpstr>
      <vt:lpstr>Normal object with text.  grow/shrink + move.</vt:lpstr>
      <vt:lpstr>PowerPoint Presentation</vt:lpstr>
      <vt:lpstr>PowerPoint Presentation</vt:lpstr>
      <vt:lpstr>Text box.  grow/shrink + move.</vt:lpstr>
      <vt:lpstr>PowerPoint Presentation</vt:lpstr>
      <vt:lpstr>PowerPoint Presentation</vt:lpstr>
      <vt:lpstr>Object with text.  Change of font size only</vt:lpstr>
      <vt:lpstr>PowerPoint Presentation</vt:lpstr>
      <vt:lpstr>PowerPoint Presentation</vt:lpstr>
      <vt:lpstr>Placeholder with text.  Grow/shrink + move.</vt:lpstr>
      <vt:lpstr>Lorem ipsum dolor sit amet, consectetur adipiscing elit. Sed accumsan vitae eros a luctus. Aenean</vt:lpstr>
      <vt:lpstr>Lorem ipsum dolor sit amet, consectetur adipiscing elit. Sed accumsan vitae eros a luctus. Aenean</vt:lpstr>
      <vt:lpstr>Special Cases</vt:lpstr>
      <vt:lpstr>Some objects missing in end slide.</vt:lpstr>
      <vt:lpstr>PowerPoint Presentation</vt:lpstr>
      <vt:lpstr>PowerPoint Presentation</vt:lpstr>
      <vt:lpstr>Multiple objects with the same name.</vt:lpstr>
      <vt:lpstr>PowerPoint Presentation</vt:lpstr>
      <vt:lpstr>PowerPoint Presentation</vt:lpstr>
      <vt:lpstr>Zoom into Picture.</vt:lpstr>
      <vt:lpstr>PowerPoint Presentation</vt:lpstr>
      <vt:lpstr>PowerPoint Presentation</vt:lpstr>
      <vt:lpstr>Zoom into Object Group.</vt:lpstr>
      <vt:lpstr>PowerPoint Presentation</vt:lpstr>
      <vt:lpstr>PowerPoint Presentation</vt:lpstr>
      <vt:lpstr>Line Width when resizing objects grow/shrink + move.</vt:lpstr>
      <vt:lpstr>PowerPoint Presentation</vt:lpstr>
      <vt:lpstr>PowerPoint Presentation</vt:lpstr>
      <vt:lpstr>Group of objects, already animated.  grow/shrink + move.</vt:lpstr>
      <vt:lpstr>PowerPoint Presentation</vt:lpstr>
      <vt:lpstr>PowerPoint Presentation</vt:lpstr>
      <vt:lpstr>Group with Ink objects. grow/shrink + move.</vt:lpstr>
      <vt:lpstr>PowerPoint Presentation</vt:lpstr>
      <vt:lpstr>PowerPoint Presentation</vt:lpstr>
      <vt:lpstr>Placeholder + image. grow/shrink + move.</vt:lpstr>
      <vt:lpstr>PowerPoint Presentation</vt:lpstr>
      <vt:lpstr>PowerPoint Presentation</vt:lpstr>
      <vt:lpstr>Object with exit animation on start slide.</vt:lpstr>
      <vt:lpstr>PowerPoint Presentation</vt:lpstr>
      <vt:lpstr>PowerPoint Presentation</vt:lpstr>
      <vt:lpstr>Fade transition on end slide.</vt:lpstr>
      <vt:lpstr>PowerPoint Presentation</vt:lpstr>
      <vt:lpstr>PowerPoint Presentation</vt:lpstr>
      <vt:lpstr>Other transitions on end slide.</vt:lpstr>
      <vt:lpstr>PowerPoint Presentation</vt:lpstr>
      <vt:lpstr>PowerPoint Presentation</vt:lpstr>
      <vt:lpstr>Objects on start slide have motion paths.</vt:lpstr>
      <vt:lpstr>PowerPoint Presentation</vt:lpstr>
      <vt:lpstr>PowerPoint Presentation</vt:lpstr>
      <vt:lpstr>Zoom  to area</vt:lpstr>
      <vt:lpstr>For picture. Typical area.</vt:lpstr>
      <vt:lpstr>PowerPoint Presentation</vt:lpstr>
      <vt:lpstr>Normal objects. Typical area.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Windows User</cp:lastModifiedBy>
  <cp:revision>36</cp:revision>
  <dcterms:created xsi:type="dcterms:W3CDTF">2006-08-16T00:00:00Z</dcterms:created>
  <dcterms:modified xsi:type="dcterms:W3CDTF">2014-01-22T06:59:44Z</dcterms:modified>
</cp:coreProperties>
</file>