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</p:sldMasterIdLst>
  <p:sldIdLst>
    <p:sldId id="283" r:id="rId2"/>
    <p:sldId id="295" r:id="rId3"/>
    <p:sldId id="284" r:id="rId4"/>
    <p:sldId id="285" r:id="rId5"/>
    <p:sldId id="286" r:id="rId6"/>
    <p:sldId id="298" r:id="rId7"/>
    <p:sldId id="299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0E75EA2-92D8-4363-AC9E-A40A7CF98DF7}">
          <p14:sldIdLst>
            <p14:sldId id="283"/>
          </p14:sldIdLst>
        </p14:section>
        <p14:section name="Intro" id="{AD128D03-23F8-4214-AA64-B503AE3FD942}">
          <p14:sldIdLst>
            <p14:sldId id="295"/>
          </p14:sldIdLst>
        </p14:section>
        <p14:section name="Topic A" id="{40FB32EC-E8FE-48A7-BB0F-7D011D71B0FC}">
          <p14:sldIdLst>
            <p14:sldId id="284"/>
          </p14:sldIdLst>
        </p14:section>
        <p14:section name="Topic B" id="{425814E2-210D-48EC-9857-B79FFFC0965B}">
          <p14:sldIdLst>
            <p14:sldId id="285"/>
          </p14:sldIdLst>
        </p14:section>
        <p14:section name="Topic C" id="{7FD4DFBF-D52A-44AD-ADF8-2BB600541353}">
          <p14:sldIdLst>
            <p14:sldId id="286"/>
          </p14:sldIdLst>
        </p14:section>
        <p14:section name="Wrap up" id="{87870801-EB67-4D6F-BD5E-F0A5D4BC756B}">
          <p14:sldIdLst>
            <p14:sldId id="298"/>
            <p14:sldId id="29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19" autoAdjust="0"/>
    <p:restoredTop sz="94660"/>
  </p:normalViewPr>
  <p:slideViewPr>
    <p:cSldViewPr>
      <p:cViewPr varScale="1">
        <p:scale>
          <a:sx n="110" d="100"/>
          <a:sy n="110" d="100"/>
        </p:scale>
        <p:origin x="-73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3D36-5217-48BF-A097-7AA0FC8B35E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5/24/2015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BA14-AC1C-44FC-9CEF-E46F22A4CB8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0008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3D36-5217-48BF-A097-7AA0FC8B35E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5/24/2015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BA14-AC1C-44FC-9CEF-E46F22A4CB8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6271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52713" y="109539"/>
            <a:ext cx="822325" cy="2341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2563" y="109539"/>
            <a:ext cx="2317750" cy="23415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3D36-5217-48BF-A097-7AA0FC8B35E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5/24/2015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BA14-AC1C-44FC-9CEF-E46F22A4CB8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84521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3D36-5217-48BF-A097-7AA0FC8B35E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5/24/2015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BA14-AC1C-44FC-9CEF-E46F22A4CB8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8063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3D36-5217-48BF-A097-7AA0FC8B35E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5/24/2015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BA14-AC1C-44FC-9CEF-E46F22A4CB8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25527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3D36-5217-48BF-A097-7AA0FC8B35E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5/24/2015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BA14-AC1C-44FC-9CEF-E46F22A4CB8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5851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564" y="639764"/>
            <a:ext cx="1570038" cy="1811338"/>
          </a:xfrm>
        </p:spPr>
        <p:txBody>
          <a:bodyPr/>
          <a:lstStyle>
            <a:lvl1pPr>
              <a:defRPr sz="2800"/>
            </a:lvl1pPr>
            <a:lvl2pPr>
              <a:defRPr sz="25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05001" y="639764"/>
            <a:ext cx="1570038" cy="1811338"/>
          </a:xfrm>
        </p:spPr>
        <p:txBody>
          <a:bodyPr/>
          <a:lstStyle>
            <a:lvl1pPr>
              <a:defRPr sz="2800"/>
            </a:lvl1pPr>
            <a:lvl2pPr>
              <a:defRPr sz="25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3D36-5217-48BF-A097-7AA0FC8B35E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5/24/2015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BA14-AC1C-44FC-9CEF-E46F22A4CB8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5851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4"/>
            <a:ext cx="4040188" cy="639763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500" b="1"/>
            </a:lvl4pPr>
            <a:lvl5pPr marL="1828800" indent="0">
              <a:buNone/>
              <a:defRPr sz="1500" b="1"/>
            </a:lvl5pPr>
            <a:lvl6pPr marL="2286000" indent="0">
              <a:buNone/>
              <a:defRPr sz="1500" b="1"/>
            </a:lvl6pPr>
            <a:lvl7pPr marL="2743200" indent="0">
              <a:buNone/>
              <a:defRPr sz="1500" b="1"/>
            </a:lvl7pPr>
            <a:lvl8pPr marL="3200400" indent="0">
              <a:buNone/>
              <a:defRPr sz="1500" b="1"/>
            </a:lvl8pPr>
            <a:lvl9pPr marL="3657600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6"/>
            <a:ext cx="4040188" cy="3951288"/>
          </a:xfrm>
        </p:spPr>
        <p:txBody>
          <a:bodyPr/>
          <a:lstStyle>
            <a:lvl1pPr>
              <a:defRPr sz="2500"/>
            </a:lvl1pPr>
            <a:lvl2pPr>
              <a:defRPr sz="20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4"/>
            <a:ext cx="4041775" cy="639763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500" b="1"/>
            </a:lvl4pPr>
            <a:lvl5pPr marL="1828800" indent="0">
              <a:buNone/>
              <a:defRPr sz="1500" b="1"/>
            </a:lvl5pPr>
            <a:lvl6pPr marL="2286000" indent="0">
              <a:buNone/>
              <a:defRPr sz="1500" b="1"/>
            </a:lvl6pPr>
            <a:lvl7pPr marL="2743200" indent="0">
              <a:buNone/>
              <a:defRPr sz="1500" b="1"/>
            </a:lvl7pPr>
            <a:lvl8pPr marL="3200400" indent="0">
              <a:buNone/>
              <a:defRPr sz="1500" b="1"/>
            </a:lvl8pPr>
            <a:lvl9pPr marL="3657600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6"/>
            <a:ext cx="4041775" cy="3951288"/>
          </a:xfrm>
        </p:spPr>
        <p:txBody>
          <a:bodyPr/>
          <a:lstStyle>
            <a:lvl1pPr>
              <a:defRPr sz="2500"/>
            </a:lvl1pPr>
            <a:lvl2pPr>
              <a:defRPr sz="20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3D36-5217-48BF-A097-7AA0FC8B35E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5/24/2015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BA14-AC1C-44FC-9CEF-E46F22A4CB8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6523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3D36-5217-48BF-A097-7AA0FC8B35E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5/24/2015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BA14-AC1C-44FC-9CEF-E46F22A4CB8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7550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3D36-5217-48BF-A097-7AA0FC8B35E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5/24/2015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BA14-AC1C-44FC-9CEF-E46F22A4CB8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9501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853113"/>
          </a:xfrm>
        </p:spPr>
        <p:txBody>
          <a:bodyPr/>
          <a:lstStyle>
            <a:lvl1pPr>
              <a:defRPr sz="3300"/>
            </a:lvl1pPr>
            <a:lvl2pPr>
              <a:defRPr sz="2800"/>
            </a:lvl2pPr>
            <a:lvl3pPr>
              <a:defRPr sz="25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500"/>
            </a:lvl1pPr>
            <a:lvl2pPr marL="457200" indent="0">
              <a:buNone/>
              <a:defRPr sz="13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3D36-5217-48BF-A097-7AA0FC8B35E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5/24/2015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BA14-AC1C-44FC-9CEF-E46F22A4CB8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7821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300"/>
            </a:lvl1pPr>
            <a:lvl2pPr marL="457200" indent="0">
              <a:buNone/>
              <a:defRPr sz="2800"/>
            </a:lvl2pPr>
            <a:lvl3pPr marL="914400" indent="0">
              <a:buNone/>
              <a:defRPr sz="25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3"/>
          </a:xfrm>
        </p:spPr>
        <p:txBody>
          <a:bodyPr/>
          <a:lstStyle>
            <a:lvl1pPr marL="0" indent="0">
              <a:buNone/>
              <a:defRPr sz="1500"/>
            </a:lvl1pPr>
            <a:lvl2pPr marL="457200" indent="0">
              <a:buNone/>
              <a:defRPr sz="13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3D36-5217-48BF-A097-7AA0FC8B35E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5/24/2015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BA14-AC1C-44FC-9CEF-E46F22A4CB8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1376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243D36-5217-48BF-A097-7AA0FC8B35E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5/24/2015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AFBA14-AC1C-44FC-9CEF-E46F22A4CB8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-3" y="0"/>
            <a:ext cx="9121140" cy="683514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28600" tIns="114300" rIns="228600" bIns="114300"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7963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Relationship Id="rId6" Type="http://schemas.openxmlformats.org/officeDocument/2006/relationships/slide" Target="slide6.xml"/><Relationship Id="rId5" Type="http://schemas.openxmlformats.org/officeDocument/2006/relationships/slide" Target="slide5.xml"/><Relationship Id="rId4" Type="http://schemas.openxmlformats.org/officeDocument/2006/relationships/slide" Target="slide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Relationship Id="rId6" Type="http://schemas.openxmlformats.org/officeDocument/2006/relationships/slide" Target="slide6.xml"/><Relationship Id="rId5" Type="http://schemas.openxmlformats.org/officeDocument/2006/relationships/slide" Target="slide5.xml"/><Relationship Id="rId4" Type="http://schemas.openxmlformats.org/officeDocument/2006/relationships/slide" Target="slide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Relationship Id="rId6" Type="http://schemas.openxmlformats.org/officeDocument/2006/relationships/slide" Target="slide6.xml"/><Relationship Id="rId5" Type="http://schemas.openxmlformats.org/officeDocument/2006/relationships/slide" Target="slide5.xml"/><Relationship Id="rId4" Type="http://schemas.openxmlformats.org/officeDocument/2006/relationships/slide" Target="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Relationship Id="rId6" Type="http://schemas.openxmlformats.org/officeDocument/2006/relationships/slide" Target="slide6.xml"/><Relationship Id="rId5" Type="http://schemas.openxmlformats.org/officeDocument/2006/relationships/slide" Target="slide5.xml"/><Relationship Id="rId4" Type="http://schemas.openxmlformats.org/officeDocument/2006/relationships/slide" Target="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Relationship Id="rId6" Type="http://schemas.openxmlformats.org/officeDocument/2006/relationships/slide" Target="slide6.xml"/><Relationship Id="rId5" Type="http://schemas.openxmlformats.org/officeDocument/2006/relationships/slide" Target="slide5.xml"/><Relationship Id="rId4" Type="http://schemas.openxmlformats.org/officeDocument/2006/relationships/slide" Target="slide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5"/>
          <p:cNvSpPr/>
          <p:nvPr/>
        </p:nvSpPr>
        <p:spPr>
          <a:xfrm>
            <a:off x="1187624" y="1628800"/>
            <a:ext cx="7128792" cy="3101539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solidFill>
                  <a:srgbClr val="0070C0"/>
                </a:solidFill>
              </a:rPr>
              <a:t>Generate agenda</a:t>
            </a:r>
            <a:br>
              <a:rPr lang="en-US" sz="5400" b="1" dirty="0" smtClean="0">
                <a:solidFill>
                  <a:srgbClr val="0070C0"/>
                </a:solidFill>
              </a:rPr>
            </a:br>
            <a:r>
              <a:rPr lang="en-US" sz="8000" b="1" dirty="0" smtClean="0">
                <a:solidFill>
                  <a:srgbClr val="0070C0"/>
                </a:solidFill>
              </a:rPr>
              <a:t>(sidebar)</a:t>
            </a:r>
            <a:endParaRPr lang="en-US" sz="8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3772281"/>
      </p:ext>
    </p:extLst>
  </p:cSld>
  <p:clrMapOvr>
    <a:masterClrMapping/>
  </p:clrMapOvr>
  <p:transition spd="slow" advTm="2000">
    <p:push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PptLabsAgendaBeamShape"/>
          <p:cNvGrpSpPr>
            <a:grpSpLocks/>
          </p:cNvGrpSpPr>
          <p:nvPr/>
        </p:nvGrpSpPr>
        <p:grpSpPr>
          <a:xfrm>
            <a:off x="0" y="0"/>
            <a:ext cx="9144000" cy="764704"/>
            <a:chOff x="0" y="0"/>
            <a:chExt cx="9144000" cy="369332"/>
          </a:xfrm>
        </p:grpSpPr>
        <p:sp>
          <p:nvSpPr>
            <p:cNvPr id="42" name="PptLabsAgendaBeamBackground"/>
            <p:cNvSpPr>
              <a:spLocks/>
            </p:cNvSpPr>
            <p:nvPr/>
          </p:nvSpPr>
          <p:spPr>
            <a:xfrm>
              <a:off x="0" y="0"/>
              <a:ext cx="91440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3600" b="1"/>
            </a:p>
          </p:txBody>
        </p:sp>
        <p:sp>
          <p:nvSpPr>
            <p:cNvPr id="43" name="Intro PptLabsAgendaBeamHighlight">
              <a:hlinkClick r:id="rId2" action="ppaction://hlinksldjump"/>
            </p:cNvPr>
            <p:cNvSpPr txBox="1">
              <a:spLocks/>
            </p:cNvSpPr>
            <p:nvPr/>
          </p:nvSpPr>
          <p:spPr>
            <a:xfrm>
              <a:off x="395536" y="52123"/>
              <a:ext cx="1014252" cy="282431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>
              <a:defPPr>
                <a:defRPr lang="en-US"/>
              </a:defPPr>
              <a:lvl1pPr>
                <a:defRPr sz="3200" b="1">
                  <a:solidFill>
                    <a:srgbClr val="0070C0"/>
                  </a:solidFill>
                </a:defRPr>
              </a:lvl1pPr>
            </a:lstStyle>
            <a:p>
              <a:r>
                <a:rPr lang="en-SG"/>
                <a:t>Intro</a:t>
              </a:r>
            </a:p>
          </p:txBody>
        </p:sp>
        <p:sp>
          <p:nvSpPr>
            <p:cNvPr id="44" name="Topic A">
              <a:hlinkClick r:id="rId3" action="ppaction://hlinksldjump"/>
            </p:cNvPr>
            <p:cNvSpPr txBox="1">
              <a:spLocks/>
            </p:cNvSpPr>
            <p:nvPr/>
          </p:nvSpPr>
          <p:spPr>
            <a:xfrm>
              <a:off x="1827084" y="52123"/>
              <a:ext cx="1407565" cy="282431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>
              <a:defPPr>
                <a:defRPr lang="en-US"/>
              </a:defPPr>
              <a:lvl1pPr>
                <a:defRPr sz="3200" b="1">
                  <a:solidFill>
                    <a:srgbClr val="FFFFFF"/>
                  </a:solidFill>
                </a:defRPr>
              </a:lvl1pPr>
            </a:lstStyle>
            <a:p>
              <a:r>
                <a:rPr lang="en-SG"/>
                <a:t>Topic A</a:t>
              </a:r>
            </a:p>
          </p:txBody>
        </p:sp>
        <p:sp>
          <p:nvSpPr>
            <p:cNvPr id="45" name="Topic B">
              <a:hlinkClick r:id="rId4" action="ppaction://hlinksldjump"/>
            </p:cNvPr>
            <p:cNvSpPr txBox="1">
              <a:spLocks/>
            </p:cNvSpPr>
            <p:nvPr/>
          </p:nvSpPr>
          <p:spPr>
            <a:xfrm>
              <a:off x="3646110" y="52123"/>
              <a:ext cx="1389932" cy="282431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>
              <a:defPPr>
                <a:defRPr lang="en-US"/>
              </a:defPPr>
              <a:lvl1pPr>
                <a:defRPr sz="3200" b="1">
                  <a:solidFill>
                    <a:srgbClr val="FFFFFF"/>
                  </a:solidFill>
                </a:defRPr>
              </a:lvl1pPr>
            </a:lstStyle>
            <a:p>
              <a:r>
                <a:rPr lang="en-SG"/>
                <a:t>Topic B</a:t>
              </a:r>
            </a:p>
          </p:txBody>
        </p:sp>
        <p:sp>
          <p:nvSpPr>
            <p:cNvPr id="46" name="Topic C">
              <a:hlinkClick r:id="rId5" action="ppaction://hlinksldjump"/>
            </p:cNvPr>
            <p:cNvSpPr txBox="1">
              <a:spLocks/>
            </p:cNvSpPr>
            <p:nvPr/>
          </p:nvSpPr>
          <p:spPr>
            <a:xfrm>
              <a:off x="5450709" y="52123"/>
              <a:ext cx="1377108" cy="282431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>
              <a:defPPr>
                <a:defRPr lang="en-US"/>
              </a:defPPr>
              <a:lvl1pPr>
                <a:defRPr sz="3200" b="1">
                  <a:solidFill>
                    <a:srgbClr val="FFFFFF"/>
                  </a:solidFill>
                </a:defRPr>
              </a:lvl1pPr>
            </a:lstStyle>
            <a:p>
              <a:r>
                <a:rPr lang="en-SG"/>
                <a:t>Topic C</a:t>
              </a:r>
            </a:p>
          </p:txBody>
        </p:sp>
        <p:sp>
          <p:nvSpPr>
            <p:cNvPr id="47" name="Wrap up">
              <a:hlinkClick r:id="rId6" action="ppaction://hlinksldjump"/>
            </p:cNvPr>
            <p:cNvSpPr txBox="1">
              <a:spLocks/>
            </p:cNvSpPr>
            <p:nvPr/>
          </p:nvSpPr>
          <p:spPr>
            <a:xfrm>
              <a:off x="7252101" y="52123"/>
              <a:ext cx="1635961" cy="282431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>
              <a:defPPr>
                <a:defRPr lang="en-US"/>
              </a:defPPr>
              <a:lvl1pPr>
                <a:defRPr sz="3200" b="1">
                  <a:solidFill>
                    <a:srgbClr val="FFFFFF"/>
                  </a:solidFill>
                </a:defRPr>
              </a:lvl1pPr>
            </a:lstStyle>
            <a:p>
              <a:r>
                <a:rPr lang="en-SG"/>
                <a:t>Wrap up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34184585"/>
      </p:ext>
    </p:extLst>
  </p:cSld>
  <p:clrMapOvr>
    <a:masterClrMapping/>
  </p:clrMapOvr>
  <p:transition spd="slow" advTm="0">
    <p:push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PptLabsAgendaBeamShape"/>
          <p:cNvGrpSpPr>
            <a:grpSpLocks/>
          </p:cNvGrpSpPr>
          <p:nvPr/>
        </p:nvGrpSpPr>
        <p:grpSpPr>
          <a:xfrm>
            <a:off x="0" y="0"/>
            <a:ext cx="9144000" cy="764704"/>
            <a:chOff x="0" y="0"/>
            <a:chExt cx="9144000" cy="369332"/>
          </a:xfrm>
        </p:grpSpPr>
        <p:sp>
          <p:nvSpPr>
            <p:cNvPr id="22" name="PptLabsAgendaBeamBackground"/>
            <p:cNvSpPr>
              <a:spLocks/>
            </p:cNvSpPr>
            <p:nvPr/>
          </p:nvSpPr>
          <p:spPr>
            <a:xfrm>
              <a:off x="0" y="0"/>
              <a:ext cx="91440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3600" b="1"/>
            </a:p>
          </p:txBody>
        </p:sp>
        <p:sp>
          <p:nvSpPr>
            <p:cNvPr id="23" name="Intro">
              <a:hlinkClick r:id="rId2" action="ppaction://hlinksldjump"/>
            </p:cNvPr>
            <p:cNvSpPr txBox="1">
              <a:spLocks/>
            </p:cNvSpPr>
            <p:nvPr/>
          </p:nvSpPr>
          <p:spPr>
            <a:xfrm>
              <a:off x="395536" y="52123"/>
              <a:ext cx="1014252" cy="282431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>
              <a:defPPr>
                <a:defRPr lang="en-US"/>
              </a:defPPr>
              <a:lvl1pPr>
                <a:defRPr sz="3200" b="1">
                  <a:solidFill>
                    <a:srgbClr val="FFFFFF"/>
                  </a:solidFill>
                </a:defRPr>
              </a:lvl1pPr>
            </a:lstStyle>
            <a:p>
              <a:r>
                <a:rPr lang="en-SG"/>
                <a:t>Intro</a:t>
              </a:r>
            </a:p>
          </p:txBody>
        </p:sp>
        <p:sp>
          <p:nvSpPr>
            <p:cNvPr id="24" name="Topic A PptLabsAgendaBeamHighlight">
              <a:hlinkClick r:id="rId3" action="ppaction://hlinksldjump"/>
            </p:cNvPr>
            <p:cNvSpPr txBox="1">
              <a:spLocks/>
            </p:cNvSpPr>
            <p:nvPr/>
          </p:nvSpPr>
          <p:spPr>
            <a:xfrm>
              <a:off x="1827084" y="52123"/>
              <a:ext cx="1407565" cy="282431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>
              <a:defPPr>
                <a:defRPr lang="en-US"/>
              </a:defPPr>
              <a:lvl1pPr>
                <a:defRPr sz="3200" b="1">
                  <a:solidFill>
                    <a:srgbClr val="0070C0"/>
                  </a:solidFill>
                </a:defRPr>
              </a:lvl1pPr>
            </a:lstStyle>
            <a:p>
              <a:r>
                <a:rPr lang="en-SG"/>
                <a:t>Topic A</a:t>
              </a:r>
            </a:p>
          </p:txBody>
        </p:sp>
        <p:sp>
          <p:nvSpPr>
            <p:cNvPr id="25" name="Topic B">
              <a:hlinkClick r:id="rId4" action="ppaction://hlinksldjump"/>
            </p:cNvPr>
            <p:cNvSpPr txBox="1">
              <a:spLocks/>
            </p:cNvSpPr>
            <p:nvPr/>
          </p:nvSpPr>
          <p:spPr>
            <a:xfrm>
              <a:off x="3646110" y="52123"/>
              <a:ext cx="1389932" cy="282431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>
              <a:defPPr>
                <a:defRPr lang="en-US"/>
              </a:defPPr>
              <a:lvl1pPr>
                <a:defRPr sz="3200" b="1">
                  <a:solidFill>
                    <a:srgbClr val="FFFFFF"/>
                  </a:solidFill>
                </a:defRPr>
              </a:lvl1pPr>
            </a:lstStyle>
            <a:p>
              <a:r>
                <a:rPr lang="en-SG"/>
                <a:t>Topic B</a:t>
              </a:r>
            </a:p>
          </p:txBody>
        </p:sp>
        <p:sp>
          <p:nvSpPr>
            <p:cNvPr id="26" name="Topic C">
              <a:hlinkClick r:id="rId5" action="ppaction://hlinksldjump"/>
            </p:cNvPr>
            <p:cNvSpPr txBox="1">
              <a:spLocks/>
            </p:cNvSpPr>
            <p:nvPr/>
          </p:nvSpPr>
          <p:spPr>
            <a:xfrm>
              <a:off x="5450709" y="52123"/>
              <a:ext cx="1377108" cy="282431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>
              <a:defPPr>
                <a:defRPr lang="en-US"/>
              </a:defPPr>
              <a:lvl1pPr>
                <a:defRPr sz="3200" b="1">
                  <a:solidFill>
                    <a:srgbClr val="FFFFFF"/>
                  </a:solidFill>
                </a:defRPr>
              </a:lvl1pPr>
            </a:lstStyle>
            <a:p>
              <a:r>
                <a:rPr lang="en-SG"/>
                <a:t>Topic C</a:t>
              </a:r>
            </a:p>
          </p:txBody>
        </p:sp>
        <p:sp>
          <p:nvSpPr>
            <p:cNvPr id="27" name="Wrap up">
              <a:hlinkClick r:id="rId6" action="ppaction://hlinksldjump"/>
            </p:cNvPr>
            <p:cNvSpPr txBox="1">
              <a:spLocks/>
            </p:cNvSpPr>
            <p:nvPr/>
          </p:nvSpPr>
          <p:spPr>
            <a:xfrm>
              <a:off x="7252101" y="52123"/>
              <a:ext cx="1635961" cy="282431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>
              <a:defPPr>
                <a:defRPr lang="en-US"/>
              </a:defPPr>
              <a:lvl1pPr>
                <a:defRPr sz="3200" b="1">
                  <a:solidFill>
                    <a:srgbClr val="FFFFFF"/>
                  </a:solidFill>
                </a:defRPr>
              </a:lvl1pPr>
            </a:lstStyle>
            <a:p>
              <a:r>
                <a:rPr lang="en-SG"/>
                <a:t>Wrap up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075251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PptLabsAgendaBeamShape"/>
          <p:cNvGrpSpPr>
            <a:grpSpLocks/>
          </p:cNvGrpSpPr>
          <p:nvPr/>
        </p:nvGrpSpPr>
        <p:grpSpPr>
          <a:xfrm>
            <a:off x="0" y="0"/>
            <a:ext cx="9144000" cy="764704"/>
            <a:chOff x="0" y="0"/>
            <a:chExt cx="9144000" cy="369332"/>
          </a:xfrm>
        </p:grpSpPr>
        <p:sp>
          <p:nvSpPr>
            <p:cNvPr id="20" name="PptLabsAgendaBeamBackground"/>
            <p:cNvSpPr>
              <a:spLocks/>
            </p:cNvSpPr>
            <p:nvPr/>
          </p:nvSpPr>
          <p:spPr>
            <a:xfrm>
              <a:off x="0" y="0"/>
              <a:ext cx="91440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3600" b="1"/>
            </a:p>
          </p:txBody>
        </p:sp>
        <p:sp>
          <p:nvSpPr>
            <p:cNvPr id="21" name="Intro">
              <a:hlinkClick r:id="rId2" action="ppaction://hlinksldjump"/>
            </p:cNvPr>
            <p:cNvSpPr txBox="1">
              <a:spLocks/>
            </p:cNvSpPr>
            <p:nvPr/>
          </p:nvSpPr>
          <p:spPr>
            <a:xfrm>
              <a:off x="395536" y="52123"/>
              <a:ext cx="1014252" cy="282431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>
              <a:defPPr>
                <a:defRPr lang="en-US"/>
              </a:defPPr>
              <a:lvl1pPr>
                <a:defRPr sz="3200" b="1">
                  <a:solidFill>
                    <a:srgbClr val="FFFFFF"/>
                  </a:solidFill>
                </a:defRPr>
              </a:lvl1pPr>
            </a:lstStyle>
            <a:p>
              <a:r>
                <a:rPr lang="en-SG"/>
                <a:t>Intro</a:t>
              </a:r>
            </a:p>
          </p:txBody>
        </p:sp>
        <p:sp>
          <p:nvSpPr>
            <p:cNvPr id="22" name="Topic A">
              <a:hlinkClick r:id="rId3" action="ppaction://hlinksldjump"/>
            </p:cNvPr>
            <p:cNvSpPr txBox="1">
              <a:spLocks/>
            </p:cNvSpPr>
            <p:nvPr/>
          </p:nvSpPr>
          <p:spPr>
            <a:xfrm>
              <a:off x="1827084" y="52123"/>
              <a:ext cx="1407565" cy="282431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>
              <a:defPPr>
                <a:defRPr lang="en-US"/>
              </a:defPPr>
              <a:lvl1pPr>
                <a:defRPr sz="3200" b="1">
                  <a:solidFill>
                    <a:srgbClr val="FFFFFF"/>
                  </a:solidFill>
                </a:defRPr>
              </a:lvl1pPr>
            </a:lstStyle>
            <a:p>
              <a:r>
                <a:rPr lang="en-SG"/>
                <a:t>Topic A</a:t>
              </a:r>
            </a:p>
          </p:txBody>
        </p:sp>
        <p:sp>
          <p:nvSpPr>
            <p:cNvPr id="23" name="Topic B PptLabsAgendaBeamHighlight">
              <a:hlinkClick r:id="rId4" action="ppaction://hlinksldjump"/>
            </p:cNvPr>
            <p:cNvSpPr txBox="1">
              <a:spLocks/>
            </p:cNvSpPr>
            <p:nvPr/>
          </p:nvSpPr>
          <p:spPr>
            <a:xfrm>
              <a:off x="3646110" y="52123"/>
              <a:ext cx="1389932" cy="282431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>
              <a:defPPr>
                <a:defRPr lang="en-US"/>
              </a:defPPr>
              <a:lvl1pPr>
                <a:defRPr sz="3200" b="1">
                  <a:solidFill>
                    <a:srgbClr val="0070C0"/>
                  </a:solidFill>
                </a:defRPr>
              </a:lvl1pPr>
            </a:lstStyle>
            <a:p>
              <a:r>
                <a:rPr lang="en-SG"/>
                <a:t>Topic B</a:t>
              </a:r>
            </a:p>
          </p:txBody>
        </p:sp>
        <p:sp>
          <p:nvSpPr>
            <p:cNvPr id="24" name="Topic C">
              <a:hlinkClick r:id="rId5" action="ppaction://hlinksldjump"/>
            </p:cNvPr>
            <p:cNvSpPr txBox="1">
              <a:spLocks/>
            </p:cNvSpPr>
            <p:nvPr/>
          </p:nvSpPr>
          <p:spPr>
            <a:xfrm>
              <a:off x="5450709" y="52123"/>
              <a:ext cx="1377108" cy="282431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>
              <a:defPPr>
                <a:defRPr lang="en-US"/>
              </a:defPPr>
              <a:lvl1pPr>
                <a:defRPr sz="3200" b="1">
                  <a:solidFill>
                    <a:srgbClr val="FFFFFF"/>
                  </a:solidFill>
                </a:defRPr>
              </a:lvl1pPr>
            </a:lstStyle>
            <a:p>
              <a:r>
                <a:rPr lang="en-SG"/>
                <a:t>Topic C</a:t>
              </a:r>
            </a:p>
          </p:txBody>
        </p:sp>
        <p:sp>
          <p:nvSpPr>
            <p:cNvPr id="25" name="Wrap up">
              <a:hlinkClick r:id="rId6" action="ppaction://hlinksldjump"/>
            </p:cNvPr>
            <p:cNvSpPr txBox="1">
              <a:spLocks/>
            </p:cNvSpPr>
            <p:nvPr/>
          </p:nvSpPr>
          <p:spPr>
            <a:xfrm>
              <a:off x="7252101" y="52123"/>
              <a:ext cx="1635961" cy="282431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>
              <a:defPPr>
                <a:defRPr lang="en-US"/>
              </a:defPPr>
              <a:lvl1pPr>
                <a:defRPr sz="3200" b="1">
                  <a:solidFill>
                    <a:srgbClr val="FFFFFF"/>
                  </a:solidFill>
                </a:defRPr>
              </a:lvl1pPr>
            </a:lstStyle>
            <a:p>
              <a:r>
                <a:rPr lang="en-SG"/>
                <a:t>Wrap up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639568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PptLabsAgendaBeamShape"/>
          <p:cNvGrpSpPr>
            <a:grpSpLocks/>
          </p:cNvGrpSpPr>
          <p:nvPr/>
        </p:nvGrpSpPr>
        <p:grpSpPr>
          <a:xfrm>
            <a:off x="0" y="0"/>
            <a:ext cx="9144000" cy="764704"/>
            <a:chOff x="0" y="0"/>
            <a:chExt cx="9144000" cy="369332"/>
          </a:xfrm>
        </p:grpSpPr>
        <p:sp>
          <p:nvSpPr>
            <p:cNvPr id="20" name="PptLabsAgendaBeamBackground"/>
            <p:cNvSpPr>
              <a:spLocks/>
            </p:cNvSpPr>
            <p:nvPr/>
          </p:nvSpPr>
          <p:spPr>
            <a:xfrm>
              <a:off x="0" y="0"/>
              <a:ext cx="91440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3600" b="1"/>
            </a:p>
          </p:txBody>
        </p:sp>
        <p:sp>
          <p:nvSpPr>
            <p:cNvPr id="21" name="Intro">
              <a:hlinkClick r:id="rId2" action="ppaction://hlinksldjump"/>
            </p:cNvPr>
            <p:cNvSpPr txBox="1">
              <a:spLocks/>
            </p:cNvSpPr>
            <p:nvPr/>
          </p:nvSpPr>
          <p:spPr>
            <a:xfrm>
              <a:off x="395536" y="52123"/>
              <a:ext cx="1014252" cy="282431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>
              <a:defPPr>
                <a:defRPr lang="en-US"/>
              </a:defPPr>
              <a:lvl1pPr>
                <a:defRPr sz="3200" b="1">
                  <a:solidFill>
                    <a:srgbClr val="FFFFFF"/>
                  </a:solidFill>
                </a:defRPr>
              </a:lvl1pPr>
            </a:lstStyle>
            <a:p>
              <a:r>
                <a:rPr lang="en-SG"/>
                <a:t>Intro</a:t>
              </a:r>
            </a:p>
          </p:txBody>
        </p:sp>
        <p:sp>
          <p:nvSpPr>
            <p:cNvPr id="22" name="Topic A">
              <a:hlinkClick r:id="rId3" action="ppaction://hlinksldjump"/>
            </p:cNvPr>
            <p:cNvSpPr txBox="1">
              <a:spLocks/>
            </p:cNvSpPr>
            <p:nvPr/>
          </p:nvSpPr>
          <p:spPr>
            <a:xfrm>
              <a:off x="1827084" y="52123"/>
              <a:ext cx="1407565" cy="282431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>
              <a:defPPr>
                <a:defRPr lang="en-US"/>
              </a:defPPr>
              <a:lvl1pPr>
                <a:defRPr sz="3200" b="1">
                  <a:solidFill>
                    <a:srgbClr val="FFFFFF"/>
                  </a:solidFill>
                </a:defRPr>
              </a:lvl1pPr>
            </a:lstStyle>
            <a:p>
              <a:r>
                <a:rPr lang="en-SG"/>
                <a:t>Topic A</a:t>
              </a:r>
            </a:p>
          </p:txBody>
        </p:sp>
        <p:sp>
          <p:nvSpPr>
            <p:cNvPr id="23" name="Topic B">
              <a:hlinkClick r:id="rId4" action="ppaction://hlinksldjump"/>
            </p:cNvPr>
            <p:cNvSpPr txBox="1">
              <a:spLocks/>
            </p:cNvSpPr>
            <p:nvPr/>
          </p:nvSpPr>
          <p:spPr>
            <a:xfrm>
              <a:off x="3646110" y="52123"/>
              <a:ext cx="1389932" cy="282431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>
              <a:defPPr>
                <a:defRPr lang="en-US"/>
              </a:defPPr>
              <a:lvl1pPr>
                <a:defRPr sz="3200" b="1">
                  <a:solidFill>
                    <a:srgbClr val="FFFFFF"/>
                  </a:solidFill>
                </a:defRPr>
              </a:lvl1pPr>
            </a:lstStyle>
            <a:p>
              <a:r>
                <a:rPr lang="en-SG"/>
                <a:t>Topic B</a:t>
              </a:r>
            </a:p>
          </p:txBody>
        </p:sp>
        <p:sp>
          <p:nvSpPr>
            <p:cNvPr id="24" name="Topic C PptLabsAgendaBeamHighlight">
              <a:hlinkClick r:id="rId5" action="ppaction://hlinksldjump"/>
            </p:cNvPr>
            <p:cNvSpPr txBox="1">
              <a:spLocks/>
            </p:cNvSpPr>
            <p:nvPr/>
          </p:nvSpPr>
          <p:spPr>
            <a:xfrm>
              <a:off x="5450709" y="52123"/>
              <a:ext cx="1377108" cy="282431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>
              <a:defPPr>
                <a:defRPr lang="en-US"/>
              </a:defPPr>
              <a:lvl1pPr>
                <a:defRPr sz="3200" b="1">
                  <a:solidFill>
                    <a:srgbClr val="0070C0"/>
                  </a:solidFill>
                </a:defRPr>
              </a:lvl1pPr>
            </a:lstStyle>
            <a:p>
              <a:r>
                <a:rPr lang="en-SG"/>
                <a:t>Topic C</a:t>
              </a:r>
            </a:p>
          </p:txBody>
        </p:sp>
        <p:sp>
          <p:nvSpPr>
            <p:cNvPr id="25" name="Wrap up">
              <a:hlinkClick r:id="rId6" action="ppaction://hlinksldjump"/>
            </p:cNvPr>
            <p:cNvSpPr txBox="1">
              <a:spLocks/>
            </p:cNvSpPr>
            <p:nvPr/>
          </p:nvSpPr>
          <p:spPr>
            <a:xfrm>
              <a:off x="7252101" y="52123"/>
              <a:ext cx="1635961" cy="282431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>
              <a:defPPr>
                <a:defRPr lang="en-US"/>
              </a:defPPr>
              <a:lvl1pPr>
                <a:defRPr sz="3200" b="1">
                  <a:solidFill>
                    <a:srgbClr val="FFFFFF"/>
                  </a:solidFill>
                </a:defRPr>
              </a:lvl1pPr>
            </a:lstStyle>
            <a:p>
              <a:r>
                <a:rPr lang="en-SG"/>
                <a:t>Wrap up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995090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PptLabsAgendaBeamShape"/>
          <p:cNvGrpSpPr>
            <a:grpSpLocks/>
          </p:cNvGrpSpPr>
          <p:nvPr/>
        </p:nvGrpSpPr>
        <p:grpSpPr>
          <a:xfrm>
            <a:off x="0" y="0"/>
            <a:ext cx="9144000" cy="764704"/>
            <a:chOff x="0" y="0"/>
            <a:chExt cx="9144000" cy="369332"/>
          </a:xfrm>
        </p:grpSpPr>
        <p:sp>
          <p:nvSpPr>
            <p:cNvPr id="22" name="PptLabsAgendaBeamBackground"/>
            <p:cNvSpPr>
              <a:spLocks/>
            </p:cNvSpPr>
            <p:nvPr/>
          </p:nvSpPr>
          <p:spPr>
            <a:xfrm>
              <a:off x="0" y="0"/>
              <a:ext cx="91440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3600" b="1"/>
            </a:p>
          </p:txBody>
        </p:sp>
        <p:sp>
          <p:nvSpPr>
            <p:cNvPr id="23" name="Intro">
              <a:hlinkClick r:id="rId2" action="ppaction://hlinksldjump"/>
            </p:cNvPr>
            <p:cNvSpPr txBox="1">
              <a:spLocks/>
            </p:cNvSpPr>
            <p:nvPr/>
          </p:nvSpPr>
          <p:spPr>
            <a:xfrm>
              <a:off x="395536" y="52123"/>
              <a:ext cx="1014252" cy="282431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>
              <a:defPPr>
                <a:defRPr lang="en-US"/>
              </a:defPPr>
              <a:lvl1pPr>
                <a:defRPr sz="3200" b="1">
                  <a:solidFill>
                    <a:srgbClr val="FFFFFF"/>
                  </a:solidFill>
                </a:defRPr>
              </a:lvl1pPr>
            </a:lstStyle>
            <a:p>
              <a:r>
                <a:rPr lang="en-SG"/>
                <a:t>Intro</a:t>
              </a:r>
            </a:p>
          </p:txBody>
        </p:sp>
        <p:sp>
          <p:nvSpPr>
            <p:cNvPr id="24" name="Topic A">
              <a:hlinkClick r:id="rId3" action="ppaction://hlinksldjump"/>
            </p:cNvPr>
            <p:cNvSpPr txBox="1">
              <a:spLocks/>
            </p:cNvSpPr>
            <p:nvPr/>
          </p:nvSpPr>
          <p:spPr>
            <a:xfrm>
              <a:off x="1827084" y="52123"/>
              <a:ext cx="1407565" cy="282431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>
              <a:defPPr>
                <a:defRPr lang="en-US"/>
              </a:defPPr>
              <a:lvl1pPr>
                <a:defRPr sz="3200" b="1">
                  <a:solidFill>
                    <a:srgbClr val="FFFFFF"/>
                  </a:solidFill>
                </a:defRPr>
              </a:lvl1pPr>
            </a:lstStyle>
            <a:p>
              <a:r>
                <a:rPr lang="en-SG"/>
                <a:t>Topic A</a:t>
              </a:r>
            </a:p>
          </p:txBody>
        </p:sp>
        <p:sp>
          <p:nvSpPr>
            <p:cNvPr id="25" name="Topic B">
              <a:hlinkClick r:id="rId4" action="ppaction://hlinksldjump"/>
            </p:cNvPr>
            <p:cNvSpPr txBox="1">
              <a:spLocks/>
            </p:cNvSpPr>
            <p:nvPr/>
          </p:nvSpPr>
          <p:spPr>
            <a:xfrm>
              <a:off x="3646110" y="52123"/>
              <a:ext cx="1389932" cy="282431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>
              <a:defPPr>
                <a:defRPr lang="en-US"/>
              </a:defPPr>
              <a:lvl1pPr>
                <a:defRPr sz="3200" b="1">
                  <a:solidFill>
                    <a:srgbClr val="FFFFFF"/>
                  </a:solidFill>
                </a:defRPr>
              </a:lvl1pPr>
            </a:lstStyle>
            <a:p>
              <a:r>
                <a:rPr lang="en-SG"/>
                <a:t>Topic B</a:t>
              </a:r>
            </a:p>
          </p:txBody>
        </p:sp>
        <p:sp>
          <p:nvSpPr>
            <p:cNvPr id="26" name="Topic C">
              <a:hlinkClick r:id="rId5" action="ppaction://hlinksldjump"/>
            </p:cNvPr>
            <p:cNvSpPr txBox="1">
              <a:spLocks/>
            </p:cNvSpPr>
            <p:nvPr/>
          </p:nvSpPr>
          <p:spPr>
            <a:xfrm>
              <a:off x="5450709" y="52123"/>
              <a:ext cx="1377108" cy="282431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>
              <a:defPPr>
                <a:defRPr lang="en-US"/>
              </a:defPPr>
              <a:lvl1pPr>
                <a:defRPr sz="3200" b="1">
                  <a:solidFill>
                    <a:srgbClr val="FFFFFF"/>
                  </a:solidFill>
                </a:defRPr>
              </a:lvl1pPr>
            </a:lstStyle>
            <a:p>
              <a:r>
                <a:rPr lang="en-SG"/>
                <a:t>Topic C</a:t>
              </a:r>
            </a:p>
          </p:txBody>
        </p:sp>
        <p:sp>
          <p:nvSpPr>
            <p:cNvPr id="27" name="Wrap up PptLabsAgendaBeamHighlight">
              <a:hlinkClick r:id="rId6" action="ppaction://hlinksldjump"/>
            </p:cNvPr>
            <p:cNvSpPr txBox="1">
              <a:spLocks/>
            </p:cNvSpPr>
            <p:nvPr/>
          </p:nvSpPr>
          <p:spPr>
            <a:xfrm>
              <a:off x="7252101" y="52123"/>
              <a:ext cx="1635961" cy="282431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>
              <a:defPPr>
                <a:defRPr lang="en-US"/>
              </a:defPPr>
              <a:lvl1pPr>
                <a:defRPr sz="3200" b="1">
                  <a:solidFill>
                    <a:srgbClr val="0070C0"/>
                  </a:solidFill>
                </a:defRPr>
              </a:lvl1pPr>
            </a:lstStyle>
            <a:p>
              <a:r>
                <a:rPr lang="en-SG"/>
                <a:t>Wrap up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120097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PAck20150524202651048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224" y="992124"/>
            <a:ext cx="7845552" cy="4873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6930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470</TotalTime>
  <Words>47</Words>
  <Application>Microsoft Office PowerPoint</Application>
  <PresentationFormat>On-screen Show (4:3)</PresentationFormat>
  <Paragraphs>26</Paragraphs>
  <Slides>7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Damith Chatura Rajapakse</dc:creator>
  <cp:lastModifiedBy>Damith Chatura Rajapakse</cp:lastModifiedBy>
  <cp:revision>39</cp:revision>
  <dcterms:created xsi:type="dcterms:W3CDTF">2013-12-24T07:09:11Z</dcterms:created>
  <dcterms:modified xsi:type="dcterms:W3CDTF">2015-05-24T12:53:32Z</dcterms:modified>
</cp:coreProperties>
</file>