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"/>
    </p:embeddedFont>
    <p:embeddedFont>
      <p:font typeface="Rockwell Extra Bold" panose="02060903040505020403" pitchFamily="18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188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</a:t>
            </a:r>
            <a:r>
              <a:rPr lang="en-US" sz="800" dirty="0" smtClean="0"/>
              <a:t>In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</a:t>
            </a:r>
            <a:r>
              <a:rPr lang="en-US" sz="800" dirty="0" smtClean="0"/>
              <a:t>out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Zoom out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Zoom in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76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Rockwell Extra Bold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76</cp:revision>
  <dcterms:created xsi:type="dcterms:W3CDTF">2006-08-16T00:00:00Z</dcterms:created>
  <dcterms:modified xsi:type="dcterms:W3CDTF">2014-02-15T11:54:52Z</dcterms:modified>
</cp:coreProperties>
</file>