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0"/>
  </p:notesMasterIdLst>
  <p:sldIdLst>
    <p:sldId id="315" r:id="rId4"/>
    <p:sldId id="287" r:id="rId5"/>
    <p:sldId id="316" r:id="rId6"/>
    <p:sldId id="256" r:id="rId7"/>
    <p:sldId id="317" r:id="rId8"/>
    <p:sldId id="318" r:id="rId9"/>
    <p:sldId id="307" r:id="rId10"/>
    <p:sldId id="326" r:id="rId11"/>
    <p:sldId id="327" r:id="rId12"/>
    <p:sldId id="309" r:id="rId13"/>
    <p:sldId id="319" r:id="rId14"/>
    <p:sldId id="320" r:id="rId15"/>
    <p:sldId id="292" r:id="rId16"/>
    <p:sldId id="310" r:id="rId17"/>
    <p:sldId id="308" r:id="rId18"/>
    <p:sldId id="306" r:id="rId19"/>
    <p:sldId id="311" r:id="rId20"/>
    <p:sldId id="321" r:id="rId21"/>
    <p:sldId id="328" r:id="rId22"/>
    <p:sldId id="312" r:id="rId23"/>
    <p:sldId id="313" r:id="rId24"/>
    <p:sldId id="323" r:id="rId25"/>
    <p:sldId id="324" r:id="rId26"/>
    <p:sldId id="314" r:id="rId27"/>
    <p:sldId id="325" r:id="rId28"/>
    <p:sldId id="32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315"/>
            <p14:sldId id="287"/>
          </p14:sldIdLst>
        </p14:section>
        <p14:section name="One Slide" id="{A3A2B0AB-762C-4281-AA7B-EF7E134E0DC4}">
          <p14:sldIdLst>
            <p14:sldId id="316"/>
            <p14:sldId id="256"/>
            <p14:sldId id="317"/>
          </p14:sldIdLst>
        </p14:section>
        <p14:section name="Two Slides" id="{633B0291-AA1C-4C74-8320-D28120D1E030}">
          <p14:sldIdLst>
            <p14:sldId id="318"/>
            <p14:sldId id="307"/>
            <p14:sldId id="326"/>
          </p14:sldIdLst>
        </p14:section>
        <p14:section name="New Section" id="{98BC69C9-A1EB-4136-AE48-B7DA80DFA5C3}">
          <p14:sldIdLst>
            <p14:sldId id="327"/>
            <p14:sldId id="309"/>
            <p14:sldId id="319"/>
          </p14:sldIdLst>
        </p14:section>
        <p14:section name="Same Name" id="{B98F844A-9A74-4E46-97A3-0A12C7B6B0E5}">
          <p14:sldIdLst>
            <p14:sldId id="320"/>
            <p14:sldId id="292"/>
            <p14:sldId id="310"/>
            <p14:sldId id="308"/>
            <p14:sldId id="306"/>
            <p14:sldId id="311"/>
            <p14:sldId id="321"/>
          </p14:sldIdLst>
        </p14:section>
        <p14:section name="New Section" id="{B1160FC0-51AB-40CE-8852-019B493BF5C1}">
          <p14:sldIdLst>
            <p14:sldId id="328"/>
            <p14:sldId id="312"/>
            <p14:sldId id="313"/>
            <p14:sldId id="323"/>
          </p14:sldIdLst>
        </p14:section>
        <p14:section name="あいうえおkl)(*&amp;%$#@85v_+)0_@#%L:CF]1" id="{7DC05ADB-162C-47A0-98D4-E8994A6A2B8E}">
          <p14:sldIdLst>
            <p14:sldId id="324"/>
            <p14:sldId id="314"/>
            <p14:sldId id="325"/>
            <p14:sldId id="32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977A5-270E-4E03-B118-17345E304686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6735-61A9-4864-9044-8AF1AB8A8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5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This notes page is used to store data - Do not edit the notes. VW5uYW1lZCBTaGFwZSAyMDE1MDYyNDE3MjAxMzM4NzkxOQ==@VW5uYW1lZCBTaGFwZSAyMDE1MDYyNDE3MjAxMzM4NzkxNw==@VW5uYW1lZCBTaGFwZSAyMDE1MDYyNDE3MjAxMzM4ODkyMQ==@UFBUVGVtcGxhdGVNYXJrZXI=@UHB0TGFic0FnZW5kYV8mXkBDb250ZW50U2hhcGVfJl5AMjAxNTA2MTkxNjI4Mzg3Nzg1MA==@VW5uYW1lZCBTaGFwZSAyMDE1MDYyNDE3MjAxMzM4NTkxNQ==@VW5uYW1lZCBTaGFwZSAyMDE1MDYyNDE3MjAxMzM4MjkxNA==@-1016955543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6735-61A9-4864-9044-8AF1AB8A8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1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91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159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Bullet_&amp;^@Reference_&amp;^@20150619162838788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Unnamed Shape 20150624172013387919"/>
          <p:cNvSpPr/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nnamed Shape 20150624172013387917"/>
          <p:cNvSpPr/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nnamed Shape 20150624172013388921"/>
          <p:cNvSpPr/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PTTemplateMarker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US" b="1" smtClean="0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US" smtClean="0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ptLabsAgenda_&amp;^@ContentShape_&amp;^@2015061916283877850"/>
          <p:cNvSpPr>
            <a:spLocks noGrp="1"/>
          </p:cNvSpPr>
          <p:nvPr>
            <p:ph type="body" idx="1"/>
          </p:nvPr>
        </p:nvSpPr>
        <p:spPr>
          <a:xfrm>
            <a:off x="381000" y="228600"/>
            <a:ext cx="8229600" cy="4525963"/>
          </a:xfrm>
        </p:spPr>
        <p:txBody>
          <a:bodyPr/>
          <a:lstStyle/>
          <a:p>
            <a:r>
              <a:rPr lang="en-US" sz="3600" b="1" dirty="0">
                <a:solidFill>
                  <a:srgbClr val="808080"/>
                </a:solidFill>
              </a:rPr>
              <a:t>Visited bullet format</a:t>
            </a:r>
          </a:p>
          <a:p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Highlighted bullet format</a:t>
            </a:r>
          </a:p>
          <a:p>
            <a:r>
              <a:rPr lang="en-US" sz="2800" i="1" u="sng" dirty="0">
                <a:solidFill>
                  <a:srgbClr val="000000"/>
                </a:solidFill>
              </a:rPr>
              <a:t>Unvisited bullet format</a:t>
            </a:r>
          </a:p>
          <a:p>
            <a:pPr>
              <a:buNone/>
            </a:pPr>
            <a:r>
              <a:rPr lang="en-US" sz="1600" i="1" u="sng" dirty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sz="1600" i="1" u="sng" dirty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sz="1600" i="1" u="sng" dirty="0">
                <a:solidFill>
                  <a:srgbClr val="000000"/>
                </a:solidFill>
              </a:rPr>
              <a:t> </a:t>
            </a:r>
            <a:endParaRPr lang="en-US" sz="1600" i="1" u="sng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1600" i="1" u="sng" dirty="0" smtClean="0">
                <a:solidFill>
                  <a:srgbClr val="000000"/>
                </a:solidFill>
              </a:rPr>
              <a:t> </a:t>
            </a:r>
            <a:endParaRPr lang="en-US" sz="1600" i="1" u="sng" dirty="0">
              <a:solidFill>
                <a:srgbClr val="000000"/>
              </a:solidFill>
            </a:endParaRPr>
          </a:p>
        </p:txBody>
      </p:sp>
      <p:sp>
        <p:nvSpPr>
          <p:cNvPr id="14" name="Unnamed Shape 20150624172013385915"/>
          <p:cNvSpPr txBox="1"/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Test</a:t>
            </a:r>
            <a:r>
              <a:rPr lang="en-US" sz="3600" dirty="0" smtClean="0"/>
              <a:t> </a:t>
            </a:r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dirty="0" smtClean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dirty="0" smtClean="0">
                <a:latin typeface="Arial Black" pitchFamily="34" charset="0"/>
              </a:rPr>
              <a:t>with </a:t>
            </a:r>
            <a:r>
              <a:rPr lang="en-US" dirty="0" smtClean="0"/>
              <a:t>a</a:t>
            </a:r>
            <a:r>
              <a:rPr lang="en-US" sz="3600" dirty="0" smtClean="0"/>
              <a:t> lot of </a:t>
            </a:r>
            <a:r>
              <a:rPr lang="en-US" sz="8800" b="1" dirty="0" smtClean="0">
                <a:solidFill>
                  <a:srgbClr val="FF0000"/>
                </a:solidFill>
              </a:rPr>
              <a:t>text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/>
              <a:t>In </a:t>
            </a:r>
            <a:r>
              <a:rPr lang="en-US" sz="3600" u="sng" dirty="0" smtClean="0">
                <a:latin typeface="Arial Black" pitchFamily="34" charset="0"/>
              </a:rPr>
              <a:t>multiple</a:t>
            </a:r>
            <a:r>
              <a:rPr lang="en-US" sz="3600" dirty="0" smtClean="0"/>
              <a:t>      </a:t>
            </a:r>
            <a:r>
              <a:rPr lang="en-US" sz="3600" dirty="0" smtClean="0">
                <a:solidFill>
                  <a:srgbClr val="0070C0"/>
                </a:solidFill>
              </a:rPr>
              <a:t>paragraphs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0070C0"/>
                </a:solidFill>
              </a:rPr>
              <a:t>Such Fun!</a:t>
            </a:r>
            <a:endParaRPr lang="en-US" sz="3600" dirty="0" smtClean="0">
              <a:solidFill>
                <a:srgbClr val="0070C0"/>
              </a:solidFill>
            </a:endParaRPr>
          </a:p>
          <a:p>
            <a:r>
              <a:rPr lang="en-US" sz="3600" dirty="0" smtClean="0"/>
              <a:t>With </a:t>
            </a:r>
            <a:r>
              <a:rPr lang="en-US" sz="3600" b="1" dirty="0" smtClean="0">
                <a:solidFill>
                  <a:srgbClr val="FF0000"/>
                </a:solidFill>
              </a:rPr>
              <a:t>v</a:t>
            </a:r>
            <a:r>
              <a:rPr lang="en-US" sz="3600" b="1" dirty="0" smtClean="0">
                <a:solidFill>
                  <a:srgbClr val="FFC000"/>
                </a:solidFill>
              </a:rPr>
              <a:t>a</a:t>
            </a:r>
            <a:r>
              <a:rPr lang="en-US" sz="3600" b="1" dirty="0" smtClean="0">
                <a:solidFill>
                  <a:srgbClr val="FFFF00"/>
                </a:solidFill>
              </a:rPr>
              <a:t>r</a:t>
            </a:r>
            <a:r>
              <a:rPr lang="en-US" sz="3600" b="1" dirty="0" smtClean="0">
                <a:solidFill>
                  <a:srgbClr val="00B050"/>
                </a:solidFill>
              </a:rPr>
              <a:t>y</a:t>
            </a:r>
            <a:r>
              <a:rPr lang="en-US" sz="3600" b="1" dirty="0" smtClean="0">
                <a:solidFill>
                  <a:srgbClr val="0070C0"/>
                </a:solidFill>
              </a:rPr>
              <a:t>i</a:t>
            </a:r>
            <a:r>
              <a:rPr lang="en-US" sz="3600" b="1" dirty="0" smtClean="0">
                <a:solidFill>
                  <a:srgbClr val="7030A0"/>
                </a:solidFill>
              </a:rPr>
              <a:t>n</a:t>
            </a:r>
            <a:r>
              <a:rPr lang="en-US" sz="3600" b="1" dirty="0" smtClean="0">
                <a:solidFill>
                  <a:srgbClr val="002060"/>
                </a:solidFill>
              </a:rPr>
              <a:t>g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B050"/>
                </a:solidFill>
                <a:latin typeface="Arial Black" pitchFamily="34" charset="0"/>
              </a:rPr>
              <a:t>styles</a:t>
            </a:r>
          </a:p>
        </p:txBody>
      </p:sp>
      <p:sp>
        <p:nvSpPr>
          <p:cNvPr id="13" name="Unnamed Shape 20150624172013382914"/>
          <p:cNvSpPr/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New Sec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146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9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New Section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00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368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9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Same Name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08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743" y="1600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810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70764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39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6400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A long section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81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399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9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Same Name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8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New Section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24172015045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1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New Section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10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8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76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New Section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623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9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New Section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26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あいうえおkl)(*&amp;%$#@85v_+)0_@#%L:CF]1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844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9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ja-JP" alt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あいうえお</a:t>
            </a:r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kl)(*&amp;%$#@85v_+)0_@#%L:CF]1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88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あいうえおkl)(*&amp;%$#@85v_+)0_@#%L:CF]1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860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9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ja-JP" alt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あいうえお</a:t>
            </a:r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kl)(*&amp;%$#@85v_+)0_@#%L:CF]1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endParaRPr lang="en-US"/>
          </a:p>
        </p:txBody>
      </p:sp>
      <p:sp>
        <p:nvSpPr>
          <p:cNvPr id="27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87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44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On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8834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9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One Slide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Two Slides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7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Agenda Lab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Handled by FT framework.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On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8849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20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One Slide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Two Slides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9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8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553200" y="1600200"/>
            <a:ext cx="22860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63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Two Slid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131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20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Two Slides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9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8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2"/>
          <p:cNvSpPr/>
          <p:nvPr/>
        </p:nvSpPr>
        <p:spPr>
          <a:xfrm>
            <a:off x="304800" y="4648200"/>
            <a:ext cx="22860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76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0153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Two Slid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24172013810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1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Two Slides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10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8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70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New Sec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24172014223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1" name="Unnamed Shape 20150624172013387919"/>
          <p:cNvSpPr>
            <a:spLocks/>
          </p:cNvSpPr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named Shape 20150624172013387917"/>
          <p:cNvSpPr>
            <a:spLocks/>
          </p:cNvSpPr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nnamed Shape 20150624172013388921"/>
          <p:cNvSpPr>
            <a:spLocks/>
          </p:cNvSpPr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New Section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10" name="Unnamed Shape 20150624172013385915"/>
          <p:cNvSpPr txBox="1">
            <a:spLocks/>
          </p:cNvSpPr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u="none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u="none">
                <a:solidFill>
                  <a:srgbClr val="F79646">
                    <a:lumMod val="75000"/>
                  </a:srgb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sz="1800" u="none">
                <a:solidFill>
                  <a:prstClr val="black"/>
                </a:solidFill>
                <a:latin typeface="Arial Black" pitchFamily="34" charset="0"/>
              </a:rPr>
              <a:t>with </a:t>
            </a:r>
            <a:r>
              <a:rPr lang="en-US" sz="1800" u="none">
                <a:solidFill>
                  <a:prstClr val="black"/>
                </a:solidFill>
              </a:rPr>
              <a:t>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srgbClr val="0070C0"/>
                </a:solidFill>
              </a:rPr>
              <a:t>Such Fun!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8" name="Unnamed Shape 20150624172013382914"/>
          <p:cNvSpPr>
            <a:spLocks/>
          </p:cNvSpPr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97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637</Words>
  <Application>Microsoft Office PowerPoint</Application>
  <PresentationFormat>On-screen Show (4:3)</PresentationFormat>
  <Paragraphs>146</Paragraphs>
  <Slides>26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Main feature</vt:lpstr>
      <vt:lpstr>Sub feature</vt:lpstr>
      <vt:lpstr>PowerPoint Presentation</vt:lpstr>
      <vt:lpstr>PowerPointLabs Test Cases</vt:lpstr>
      <vt:lpstr>PowerPoint Presentation</vt:lpstr>
      <vt:lpstr>Agenda Lab</vt:lpstr>
      <vt:lpstr>PowerPoint Presentation</vt:lpstr>
      <vt:lpstr>PowerPoint Presentation</vt:lpstr>
      <vt:lpstr>Test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Image</vt:lpstr>
      <vt:lpstr>A long 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Oh</cp:lastModifiedBy>
  <cp:revision>80</cp:revision>
  <dcterms:created xsi:type="dcterms:W3CDTF">2014-01-22T00:01:33Z</dcterms:created>
  <dcterms:modified xsi:type="dcterms:W3CDTF">2015-06-24T09:25:49Z</dcterms:modified>
</cp:coreProperties>
</file>