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7" r:id="rId12"/>
    <p:sldId id="309" r:id="rId13"/>
    <p:sldId id="319" r:id="rId14"/>
    <p:sldId id="320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T2JqZWN0cyB3aXRoIHNhbWUgbmFtZQ==@VW5uYW1lZCBTaGFwZSAyMDE1MDYyNDE3MjAxMzM4NzkxNw==@VW5uYW1lZCBTaGFwZSAyMDE1MDYyNDE3MjAxMzM4NzkxOA==@VW5uYW1lZCBTaGFwZSAyMDE1MDYyNDE3MjAxMzM4MjkxNA==@UFBUVGVtcGxhdGVNYXJrZXI=@UHB0TGFic0FnZW5kYV8mXkBDb250ZW50U2hhcGVfJl5AMjAxNTA2MTkxNjI4Mzg3Nzg1MA==@VW5uYW1lZCBTaGFwZSAyMDE1MDYyNDE3MjAxMzM4NTkxNQ==@VW5uYW1lZCBTaGFwZSAyMDE1MDYyNDE3MjAxMzM4NzkxOQ==@VW5uYW1lZCBTaGFwZSAyMDE1MDYyNDE3MjAxMzM4NzkyMA==@VW5uYW1lZCBTaGFwZSAyMDE1MDYyNDE3MjAxMzM4ODkyMQ==@VW5uYW1lZCBTaGFwZSAyMDE1MDYyNDE3MjAxMzM4NzkxNg==@1765571851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86000" y="2621297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4259204" y="1081825"/>
            <a:ext cx="1901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800" dirty="0">
                <a:latin typeface="Arial Black" pitchFamily="34" charset="0"/>
              </a:rPr>
              <a:t>Test</a:t>
            </a:r>
            <a:r>
              <a:rPr lang="en-US" sz="800" u="none" dirty="0">
                <a:latin typeface="Arial Black" pitchFamily="34" charset="0"/>
              </a:rPr>
              <a:t> </a:t>
            </a:r>
            <a:r>
              <a:rPr lang="en-US" sz="800" b="1" u="none" dirty="0">
                <a:latin typeface="Arial Black" pitchFamily="34" charset="0"/>
              </a:rPr>
              <a:t>text box </a:t>
            </a:r>
            <a:r>
              <a:rPr lang="en-US" sz="800" u="none" dirty="0">
                <a:latin typeface="Arial Black" pitchFamily="34" charset="0"/>
              </a:rPr>
              <a:t>with a lot of </a:t>
            </a:r>
            <a:r>
              <a:rPr lang="en-US" sz="800" b="1" u="none" dirty="0">
                <a:latin typeface="Arial Black" pitchFamily="34" charset="0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u="none" dirty="0">
                <a:latin typeface="Arial Black" pitchFamily="34" charset="0"/>
              </a:rPr>
              <a:t>In </a:t>
            </a:r>
            <a:r>
              <a:rPr lang="en-US" sz="800" dirty="0" err="1" smtClean="0">
                <a:latin typeface="Arial Black" pitchFamily="34" charset="0"/>
              </a:rPr>
              <a:t>multipl</a:t>
            </a: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dirty="0" smtClean="0">
                <a:latin typeface="Arial Black" pitchFamily="34" charset="0"/>
              </a:rPr>
              <a:t>e</a:t>
            </a:r>
            <a:r>
              <a:rPr lang="en-US" sz="800" u="none" dirty="0" smtClean="0">
                <a:latin typeface="Arial Black" pitchFamily="34" charset="0"/>
              </a:rPr>
              <a:t>      </a:t>
            </a:r>
            <a:r>
              <a:rPr lang="en-US" sz="800" u="none" dirty="0">
                <a:latin typeface="Arial Black" pitchFamily="34" charset="0"/>
              </a:rPr>
              <a:t>paragraphs</a:t>
            </a:r>
          </a:p>
          <a:p>
            <a:r>
              <a:rPr lang="en-US" sz="800" u="none" dirty="0">
                <a:latin typeface="Arial Black" pitchFamily="34" charset="0"/>
              </a:rPr>
              <a:t>With </a:t>
            </a:r>
            <a:r>
              <a:rPr lang="en-US" sz="800" b="1" u="none" dirty="0">
                <a:latin typeface="Arial Black" pitchFamily="34" charset="0"/>
              </a:rPr>
              <a:t>varying</a:t>
            </a:r>
            <a:r>
              <a:rPr lang="en-US" sz="800" u="none" dirty="0">
                <a:latin typeface="Arial Black" pitchFamily="34" charset="0"/>
              </a:rPr>
              <a:t> styles</a:t>
            </a:r>
            <a:endParaRPr lang="en-US" sz="800" dirty="0">
              <a:latin typeface="Arial Black" pitchFamily="34" charset="0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2479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 smtClean="0">
                <a:solidFill>
                  <a:prstClr val="black"/>
                </a:solidFill>
              </a:rPr>
              <a:t>asddddddddddddddddddddddddddddddddddddddddddddddddddddddddddddddddddddddddddddddddddddddddddddddddddddd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3308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</a:rPr>
              <a:t>Test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text b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x 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a lot of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u="none" dirty="0">
                <a:solidFill>
                  <a:prstClr val="black"/>
                </a:solidFill>
                <a:latin typeface="+mj-lt"/>
              </a:rPr>
              <a:t>In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multiple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000" u="none" dirty="0">
                <a:solidFill>
                  <a:srgbClr val="0070C0"/>
                </a:solidFill>
                <a:latin typeface="+mj-lt"/>
              </a:rPr>
              <a:t>paragraphs</a:t>
            </a:r>
          </a:p>
          <a:p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sz="2000" b="1" u="none" dirty="0">
                <a:solidFill>
                  <a:srgbClr val="FFC000"/>
                </a:solidFill>
                <a:latin typeface="+mj-lt"/>
              </a:rPr>
              <a:t>a</a:t>
            </a:r>
            <a:r>
              <a:rPr lang="en-US" sz="2000" b="1" u="none" dirty="0">
                <a:solidFill>
                  <a:srgbClr val="FFFF00"/>
                </a:solidFill>
                <a:latin typeface="+mj-lt"/>
              </a:rPr>
              <a:t>r</a:t>
            </a:r>
            <a:r>
              <a:rPr lang="en-US" sz="2000" b="1" u="none" dirty="0">
                <a:solidFill>
                  <a:srgbClr val="00B050"/>
                </a:solidFill>
                <a:latin typeface="+mj-lt"/>
              </a:rPr>
              <a:t>y</a:t>
            </a:r>
            <a:r>
              <a:rPr lang="en-US" sz="2000" b="1" u="none" dirty="0">
                <a:solidFill>
                  <a:srgbClr val="0070C0"/>
                </a:solidFill>
                <a:latin typeface="+mj-lt"/>
              </a:rPr>
              <a:t>i</a:t>
            </a:r>
            <a:r>
              <a:rPr lang="en-US" sz="2000" b="1" u="none" dirty="0">
                <a:solidFill>
                  <a:srgbClr val="7030A0"/>
                </a:solidFill>
                <a:latin typeface="+mj-lt"/>
              </a:rPr>
              <a:t>n</a:t>
            </a:r>
            <a:r>
              <a:rPr lang="en-US" sz="2000" b="1" u="none" dirty="0">
                <a:solidFill>
                  <a:srgbClr val="002060"/>
                </a:solidFill>
                <a:latin typeface="+mj-lt"/>
              </a:rPr>
              <a:t>g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rgbClr val="00B050"/>
                </a:solidFill>
                <a:latin typeface="+mj-lt"/>
              </a:rPr>
              <a:t>styles</a:t>
            </a:r>
            <a:endParaRPr lang="en-US" sz="2000" dirty="0">
              <a:latin typeface="+mj-lt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 smtClean="0">
                <a:solidFill>
                  <a:prstClr val="black"/>
                </a:solidFill>
              </a:rPr>
              <a:t>text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lvl="0"/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</a:t>
            </a:r>
            <a:endParaRPr lang="en-US" u="none" dirty="0" smtClean="0">
              <a:solidFill>
                <a:prstClr val="black"/>
              </a:solidFill>
            </a:endParaRPr>
          </a:p>
          <a:p>
            <a:pPr lvl="0"/>
            <a:r>
              <a:rPr lang="en-US" u="none" dirty="0" err="1" smtClean="0">
                <a:solidFill>
                  <a:prstClr val="black"/>
                </a:solidFill>
              </a:rPr>
              <a:t>gaghahaa</a:t>
            </a:r>
            <a:endParaRPr lang="en-US" u="none" dirty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err="1" smtClean="0">
                <a:solidFill>
                  <a:prstClr val="black"/>
                </a:solidFill>
              </a:rPr>
              <a:t>haha</a:t>
            </a:r>
            <a:endParaRPr lang="en-US" u="none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smtClean="0">
                <a:solidFill>
                  <a:prstClr val="black"/>
                </a:solidFill>
              </a:rPr>
              <a:t>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574</Words>
  <Application>Microsoft Office PowerPoint</Application>
  <PresentationFormat>On-screen Show (4:3)</PresentationFormat>
  <Paragraphs>151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79</cp:revision>
  <dcterms:created xsi:type="dcterms:W3CDTF">2014-01-22T00:01:33Z</dcterms:created>
  <dcterms:modified xsi:type="dcterms:W3CDTF">2015-06-24T09:25:09Z</dcterms:modified>
</cp:coreProperties>
</file>