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rial Black" panose="020B0A04020102020204" pitchFamily="34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</a:t>
            </a:r>
            <a:r>
              <a:rPr lang="en-US" sz="800" dirty="0" smtClean="0"/>
              <a:t>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</a:t>
            </a:r>
            <a:r>
              <a:rPr lang="en-US" sz="1100" dirty="0" smtClean="0"/>
              <a:t>e in slide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1825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24472" y="4191285"/>
              <a:ext cx="122720" cy="1227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9294" y="4455065"/>
              <a:ext cx="122720" cy="1227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52761" y="4305300"/>
              <a:ext cx="151588" cy="1524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65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 Extra Bold</vt:lpstr>
      <vt:lpstr>Calibri</vt:lpstr>
      <vt:lpstr>Arial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67</cp:revision>
  <dcterms:created xsi:type="dcterms:W3CDTF">2006-08-16T00:00:00Z</dcterms:created>
  <dcterms:modified xsi:type="dcterms:W3CDTF">2014-01-30T02:16:55Z</dcterms:modified>
</cp:coreProperties>
</file>