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35" r:id="rId31"/>
    <p:sldId id="336" r:id="rId32"/>
    <p:sldId id="305"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70" d="100"/>
          <a:sy n="70" d="100"/>
        </p:scale>
        <p:origin x="60" y="84"/>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18/7/2014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click the drop down menu </a:t>
            </a:r>
          </a:p>
          <a:p>
            <a:endParaRPr lang="en-US" dirty="0">
              <a:solidFill>
                <a:schemeClr val="accent6">
                  <a:lumMod val="75000"/>
                </a:schemeClr>
              </a:solidFill>
            </a:endParaRPr>
          </a:p>
          <a:p>
            <a:r>
              <a:rPr lang="en-US" dirty="0" smtClean="0">
                <a:solidFill>
                  <a:schemeClr val="accent6">
                    <a:lumMod val="75000"/>
                  </a:schemeClr>
                </a:solidFill>
              </a:rPr>
              <a:t>of                 button. </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1143000" y="1447800"/>
            <a:ext cx="609600" cy="966216"/>
          </a:xfrm>
          <a:prstGeom prst="rect">
            <a:avLst/>
          </a:prstGeom>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Tree>
    <p:extLst>
      <p:ext uri="{BB962C8B-B14F-4D97-AF65-F5344CB8AC3E}">
        <p14:creationId xmlns:p14="http://schemas.microsoft.com/office/powerpoint/2010/main" val="19992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9070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you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732504"/>
            <a:ext cx="609600" cy="975360"/>
          </a:xfrm>
          <a:prstGeom prst="rect">
            <a:avLst/>
          </a:prstGeom>
        </p:spPr>
      </p:pic>
      <p:pic>
        <p:nvPicPr>
          <p:cNvPr id="3" name="Picture 2"/>
          <p:cNvPicPr>
            <a:picLocks noChangeAspect="1"/>
          </p:cNvPicPr>
          <p:nvPr/>
        </p:nvPicPr>
        <p:blipFill rotWithShape="1">
          <a:blip r:embed="rId4"/>
          <a:srcRect b="70506"/>
          <a:stretch/>
        </p:blipFill>
        <p:spPr>
          <a:xfrm>
            <a:off x="3962399" y="363363"/>
            <a:ext cx="4907639" cy="1977788"/>
          </a:xfrm>
          <a:prstGeom prst="rect">
            <a:avLst/>
          </a:prstGeom>
          <a:ln>
            <a:noFill/>
          </a:ln>
          <a:effectLst>
            <a:softEdge rad="112500"/>
          </a:effectLst>
        </p:spPr>
      </p:pic>
      <p:sp>
        <p:nvSpPr>
          <p:cNvPr id="9" name="[TextBox 6]"/>
          <p:cNvSpPr txBox="1"/>
          <p:nvPr/>
        </p:nvSpPr>
        <p:spPr>
          <a:xfrm>
            <a:off x="457199" y="2968585"/>
            <a:ext cx="3505200" cy="1908215"/>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on the shape you want to add into the Lab, and select “Add to Custom Shapes”. Then you should see your shape in the panel and waiting for name editing.</a:t>
            </a:r>
            <a:endParaRPr lang="en-SG" dirty="0">
              <a:solidFill>
                <a:schemeClr val="accent6">
                  <a:lumMod val="75000"/>
                </a:schemeClr>
              </a:solidFill>
            </a:endParaRPr>
          </a:p>
        </p:txBody>
      </p:sp>
      <p:grpSp>
        <p:nvGrpSpPr>
          <p:cNvPr id="22" name="Group 21"/>
          <p:cNvGrpSpPr/>
          <p:nvPr/>
        </p:nvGrpSpPr>
        <p:grpSpPr>
          <a:xfrm>
            <a:off x="2382672" y="5373574"/>
            <a:ext cx="3810000" cy="897017"/>
            <a:chOff x="228600" y="4817982"/>
            <a:chExt cx="3810000" cy="897017"/>
          </a:xfrm>
        </p:grpSpPr>
        <p:sp>
          <p:nvSpPr>
            <p:cNvPr id="23" name="Rounded Rectangle 22"/>
            <p:cNvSpPr/>
            <p:nvPr/>
          </p:nvSpPr>
          <p:spPr>
            <a:xfrm>
              <a:off x="228600" y="4894183"/>
              <a:ext cx="1219200" cy="762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Right</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Rectangle 23"/>
            <p:cNvSpPr/>
            <p:nvPr/>
          </p:nvSpPr>
          <p:spPr>
            <a:xfrm>
              <a:off x="1600200" y="4894183"/>
              <a:ext cx="1219200" cy="7446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Click</a:t>
              </a:r>
              <a:endParaRPr lang="zh-CN" altLang="en-US" sz="3200" dirty="0"/>
            </a:p>
          </p:txBody>
        </p:sp>
        <p:sp>
          <p:nvSpPr>
            <p:cNvPr id="25" name="Oval 24"/>
            <p:cNvSpPr/>
            <p:nvPr/>
          </p:nvSpPr>
          <p:spPr>
            <a:xfrm>
              <a:off x="2971800" y="4817982"/>
              <a:ext cx="1066800" cy="89701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Me!</a:t>
              </a:r>
              <a:endParaRPr lang="zh-CN" altLang="en-US" sz="3200" dirty="0"/>
            </a:p>
          </p:txBody>
        </p:sp>
      </p:grpSp>
      <p:pic>
        <p:nvPicPr>
          <p:cNvPr id="26" name="[Picture 25]"/>
          <p:cNvPicPr>
            <a:picLocks noChangeAspect="1"/>
          </p:cNvPicPr>
          <p:nvPr/>
        </p:nvPicPr>
        <p:blipFill>
          <a:blip r:embed="rId5"/>
          <a:stretch>
            <a:fillRect/>
          </a:stretch>
        </p:blipFill>
        <p:spPr>
          <a:xfrm>
            <a:off x="3962399" y="2891380"/>
            <a:ext cx="4907639" cy="1766910"/>
          </a:xfrm>
          <a:prstGeom prst="rect">
            <a:avLst/>
          </a:prstGeom>
          <a:ln>
            <a:noFill/>
          </a:ln>
          <a:effectLst>
            <a:softEdge rad="112500"/>
          </a:effectLst>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nvSpPr>
        <p:spPr>
          <a:xfrm>
            <a:off x="457200" y="838200"/>
            <a:ext cx="35052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finishing name editing, press enter to confirm. Alternatively, you could click on any where else to confirm the change.</a:t>
            </a:r>
          </a:p>
        </p:txBody>
      </p:sp>
      <p:pic>
        <p:nvPicPr>
          <p:cNvPr id="2" name="Picture 1"/>
          <p:cNvPicPr>
            <a:picLocks noChangeAspect="1"/>
          </p:cNvPicPr>
          <p:nvPr/>
        </p:nvPicPr>
        <p:blipFill>
          <a:blip r:embed="rId3"/>
          <a:stretch>
            <a:fillRect/>
          </a:stretch>
        </p:blipFill>
        <p:spPr>
          <a:xfrm>
            <a:off x="3962399" y="762000"/>
            <a:ext cx="4907639" cy="1447800"/>
          </a:xfrm>
          <a:prstGeom prst="rect">
            <a:avLst/>
          </a:prstGeom>
          <a:ln>
            <a:noFill/>
          </a:ln>
          <a:effectLst>
            <a:softEdge rad="112500"/>
          </a:effectLst>
        </p:spPr>
      </p:pic>
      <p:sp>
        <p:nvSpPr>
          <p:cNvPr id="12" name="[TextBox 6]"/>
          <p:cNvSpPr txBox="1"/>
          <p:nvPr/>
        </p:nvSpPr>
        <p:spPr>
          <a:xfrm>
            <a:off x="449237" y="3128090"/>
            <a:ext cx="3505201" cy="1631216"/>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B</a:t>
            </a:r>
            <a:r>
              <a:rPr lang="en-US" altLang="zh-CN" dirty="0" smtClean="0">
                <a:solidFill>
                  <a:schemeClr val="accent6">
                    <a:lumMod val="75000"/>
                  </a:schemeClr>
                </a:solidFill>
              </a:rPr>
              <a:t>y </a:t>
            </a:r>
            <a:r>
              <a:rPr lang="en-US" altLang="zh-CN" dirty="0">
                <a:solidFill>
                  <a:schemeClr val="accent6">
                    <a:lumMod val="75000"/>
                  </a:schemeClr>
                </a:solidFill>
              </a:rPr>
              <a:t>right clicking on the </a:t>
            </a:r>
            <a:r>
              <a:rPr lang="en-US" altLang="zh-CN" dirty="0" smtClean="0">
                <a:solidFill>
                  <a:schemeClr val="accent6">
                    <a:lumMod val="75000"/>
                  </a:schemeClr>
                </a:solidFill>
              </a:rPr>
              <a:t>shape,</a:t>
            </a:r>
            <a:r>
              <a:rPr lang="en-US" dirty="0" smtClean="0">
                <a:solidFill>
                  <a:schemeClr val="accent6">
                    <a:lumMod val="75000"/>
                  </a:schemeClr>
                </a:solidFill>
              </a:rPr>
              <a:t> you can Add, Remove or Rename the shape. As a short cut to </a:t>
            </a:r>
            <a:r>
              <a:rPr lang="en-US" altLang="zh-CN" dirty="0" smtClean="0">
                <a:solidFill>
                  <a:schemeClr val="accent6">
                    <a:lumMod val="75000"/>
                  </a:schemeClr>
                </a:solidFill>
              </a:rPr>
              <a:t>add a shape </a:t>
            </a:r>
            <a:r>
              <a:rPr lang="en-US" altLang="zh-CN" dirty="0">
                <a:solidFill>
                  <a:schemeClr val="accent6">
                    <a:lumMod val="75000"/>
                  </a:schemeClr>
                </a:solidFill>
              </a:rPr>
              <a:t>into the </a:t>
            </a:r>
            <a:r>
              <a:rPr lang="en-US" altLang="zh-CN" dirty="0" smtClean="0">
                <a:solidFill>
                  <a:schemeClr val="accent6">
                    <a:lumMod val="75000"/>
                  </a:schemeClr>
                </a:solidFill>
              </a:rPr>
              <a:t>slide, simply double click on the shape.</a:t>
            </a:r>
            <a:endParaRPr lang="en-US" dirty="0" smtClean="0">
              <a:solidFill>
                <a:schemeClr val="accent6">
                  <a:lumMod val="75000"/>
                </a:schemeClr>
              </a:solidFill>
            </a:endParaRPr>
          </a:p>
        </p:txBody>
      </p:sp>
      <p:pic>
        <p:nvPicPr>
          <p:cNvPr id="6" name="Picture 5"/>
          <p:cNvPicPr>
            <a:picLocks noChangeAspect="1"/>
          </p:cNvPicPr>
          <p:nvPr/>
        </p:nvPicPr>
        <p:blipFill>
          <a:blip r:embed="rId4"/>
          <a:stretch>
            <a:fillRect/>
          </a:stretch>
        </p:blipFill>
        <p:spPr>
          <a:xfrm>
            <a:off x="3962398" y="2930506"/>
            <a:ext cx="4907639" cy="2174894"/>
          </a:xfrm>
          <a:prstGeom prst="rect">
            <a:avLst/>
          </a:prstGeom>
          <a:ln>
            <a:noFill/>
          </a:ln>
          <a:effectLst>
            <a:softEdge rad="112500"/>
          </a:effectLst>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features</a:t>
            </a:r>
            <a:endParaRPr lang="en-SG" dirty="0">
              <a:solidFill>
                <a:schemeClr val="accent6">
                  <a:lumMod val="75000"/>
                </a:schemeClr>
              </a:solidFill>
            </a:endParaRPr>
          </a:p>
        </p:txBody>
      </p:sp>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2286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10444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838200"/>
            <a:ext cx="622852" cy="914400"/>
          </a:xfrm>
          <a:prstGeom prst="rect">
            <a:avLst/>
          </a:prstGeom>
        </p:spPr>
      </p:pic>
      <p:sp>
        <p:nvSpPr>
          <p:cNvPr id="9" name="[Picture 3]"/>
          <p:cNvSpPr txBox="1"/>
          <p:nvPr/>
        </p:nvSpPr>
        <p:spPr>
          <a:xfrm>
            <a:off x="685800" y="2435733"/>
            <a:ext cx="48006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following shape:</a:t>
            </a:r>
            <a:endParaRPr lang="en-SG" dirty="0">
              <a:solidFill>
                <a:schemeClr val="accent6">
                  <a:lumMod val="75000"/>
                </a:schemeClr>
              </a:solidFill>
            </a:endParaRPr>
          </a:p>
        </p:txBody>
      </p:sp>
      <p:sp>
        <p:nvSpPr>
          <p:cNvPr id="11" name="[Picture 3]"/>
          <p:cNvSpPr txBox="1"/>
          <p:nvPr/>
        </p:nvSpPr>
        <p:spPr>
          <a:xfrm>
            <a:off x="685800" y="4059294"/>
            <a:ext cx="4953000" cy="2185214"/>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Then you can </a:t>
            </a:r>
            <a:r>
              <a:rPr lang="en-US" b="1" dirty="0" smtClean="0">
                <a:solidFill>
                  <a:schemeClr val="accent6">
                    <a:lumMod val="75000"/>
                  </a:schemeClr>
                </a:solidFill>
              </a:rPr>
              <a:t>drag</a:t>
            </a:r>
            <a:r>
              <a:rPr lang="en-US" dirty="0" smtClean="0">
                <a:solidFill>
                  <a:schemeClr val="accent6">
                    <a:lumMod val="75000"/>
                  </a:schemeClr>
                </a:solidFill>
              </a:rPr>
              <a:t> or </a:t>
            </a:r>
            <a:r>
              <a:rPr lang="en-US" b="1" dirty="0" smtClean="0">
                <a:solidFill>
                  <a:schemeClr val="accent6">
                    <a:lumMod val="75000"/>
                  </a:schemeClr>
                </a:solidFill>
              </a:rPr>
              <a:t>click</a:t>
            </a:r>
            <a:r>
              <a:rPr lang="en-US" dirty="0" smtClean="0">
                <a:solidFill>
                  <a:schemeClr val="accent6">
                    <a:lumMod val="75000"/>
                  </a:schemeClr>
                </a:solidFill>
              </a:rPr>
              <a:t> this            button in </a:t>
            </a:r>
          </a:p>
          <a:p>
            <a:endParaRPr lang="en-US" dirty="0">
              <a:solidFill>
                <a:schemeClr val="accent6">
                  <a:lumMod val="75000"/>
                </a:schemeClr>
              </a:solidFill>
            </a:endParaRPr>
          </a:p>
          <a:p>
            <a:r>
              <a:rPr lang="en-US" dirty="0" smtClean="0">
                <a:solidFill>
                  <a:schemeClr val="accent6">
                    <a:lumMod val="75000"/>
                  </a:schemeClr>
                </a:solidFill>
              </a:rPr>
              <a:t>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color, or this</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 </a:t>
            </a:r>
          </a:p>
          <a:p>
            <a:endParaRPr lang="en-SG" dirty="0">
              <a:solidFill>
                <a:schemeClr val="accent6">
                  <a:lumMod val="75000"/>
                </a:schemeClr>
              </a:solidFill>
            </a:endParaRPr>
          </a:p>
          <a:p>
            <a:r>
              <a:rPr lang="en-SG" dirty="0" smtClean="0">
                <a:solidFill>
                  <a:schemeClr val="accent6">
                    <a:lumMod val="75000"/>
                  </a:schemeClr>
                </a:solidFill>
              </a:rPr>
              <a:t>or this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endParaRPr lang="en-SG" dirty="0">
              <a:solidFill>
                <a:schemeClr val="accent6">
                  <a:lumMod val="75000"/>
                </a:schemeClr>
              </a:solidFill>
            </a:endParaRPr>
          </a:p>
        </p:txBody>
      </p:sp>
      <p:sp>
        <p:nvSpPr>
          <p:cNvPr id="12" name="圆角矩形 11"/>
          <p:cNvSpPr/>
          <p:nvPr/>
        </p:nvSpPr>
        <p:spPr>
          <a:xfrm>
            <a:off x="1314450" y="3053602"/>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52" y="4153943"/>
            <a:ext cx="419048" cy="42857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0077" y="5272315"/>
            <a:ext cx="419048" cy="42857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5815937"/>
            <a:ext cx="419048" cy="428571"/>
          </a:xfrm>
          <a:prstGeom prst="rect">
            <a:avLst/>
          </a:prstGeom>
        </p:spPr>
      </p:pic>
    </p:spTree>
    <p:extLst>
      <p:ext uri="{BB962C8B-B14F-4D97-AF65-F5344CB8AC3E}">
        <p14:creationId xmlns:p14="http://schemas.microsoft.com/office/powerpoint/2010/main" val="73168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1296</TotalTime>
  <Words>1212</Words>
  <Application>Microsoft Office PowerPoint</Application>
  <PresentationFormat>On-screen Show (4:3)</PresentationFormat>
  <Paragraphs>149</Paragraphs>
  <Slides>33</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宋体</vt: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 Huang</cp:lastModifiedBy>
  <cp:revision>83</cp:revision>
  <dcterms:created xsi:type="dcterms:W3CDTF">2006-08-16T00:00:00Z</dcterms:created>
  <dcterms:modified xsi:type="dcterms:W3CDTF">2014-07-18T09:18:18Z</dcterms:modified>
</cp:coreProperties>
</file>