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86" r:id="rId4"/>
    <p:sldId id="285" r:id="rId5"/>
    <p:sldId id="287" r:id="rId6"/>
    <p:sldId id="262" r:id="rId7"/>
    <p:sldId id="288" r:id="rId8"/>
    <p:sldId id="289" r:id="rId9"/>
    <p:sldId id="290" r:id="rId10"/>
    <p:sldId id="291" r:id="rId11"/>
    <p:sldId id="292" r:id="rId12"/>
    <p:sldId id="294" r:id="rId13"/>
    <p:sldId id="293" r:id="rId14"/>
    <p:sldId id="296" r:id="rId15"/>
    <p:sldId id="297" r:id="rId16"/>
    <p:sldId id="295" r:id="rId17"/>
    <p:sldId id="272" r:id="rId18"/>
    <p:sldId id="283" r:id="rId19"/>
    <p:sldId id="307" r:id="rId20"/>
    <p:sldId id="308" r:id="rId21"/>
    <p:sldId id="298" r:id="rId22"/>
    <p:sldId id="300" r:id="rId23"/>
    <p:sldId id="299" r:id="rId24"/>
    <p:sldId id="275" r:id="rId25"/>
    <p:sldId id="304" r:id="rId26"/>
    <p:sldId id="301" r:id="rId27"/>
    <p:sldId id="305" r:id="rId28"/>
    <p:sldId id="302" r:id="rId29"/>
    <p:sldId id="306" r:id="rId30"/>
    <p:sldId id="303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4000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84280"/>
            <a:ext cx="8229600" cy="3416320"/>
          </a:xfrm>
        </p:spPr>
        <p:txBody>
          <a:bodyPr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/>
            </a:r>
            <a:br>
              <a:rPr lang="en-US" sz="5400" b="1" dirty="0">
                <a:solidFill>
                  <a:srgbClr val="0070C0"/>
                </a:solidFill>
              </a:rPr>
            </a:br>
            <a:r>
              <a:rPr lang="en-US" sz="5400" b="1" dirty="0" smtClean="0">
                <a:solidFill>
                  <a:srgbClr val="0070C0"/>
                </a:solidFill>
              </a:rPr>
              <a:t>Create better slides</a:t>
            </a:r>
            <a:br>
              <a:rPr lang="en-US" sz="5400" b="1" dirty="0" smtClean="0">
                <a:solidFill>
                  <a:srgbClr val="0070C0"/>
                </a:solidFill>
              </a:rPr>
            </a:br>
            <a:r>
              <a:rPr lang="en-US" sz="5400" b="1" dirty="0" smtClean="0">
                <a:solidFill>
                  <a:schemeClr val="accent6"/>
                </a:solidFill>
              </a:rPr>
              <a:t>with less effort</a:t>
            </a:r>
            <a:r>
              <a:rPr lang="en-US" sz="5400" b="1" dirty="0" smtClean="0">
                <a:solidFill>
                  <a:srgbClr val="0070C0"/>
                </a:solidFill>
              </a:rPr>
              <a:t/>
            </a:r>
            <a:br>
              <a:rPr lang="en-US" sz="5400" b="1" dirty="0" smtClean="0">
                <a:solidFill>
                  <a:srgbClr val="0070C0"/>
                </a:solidFill>
              </a:rPr>
            </a:b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4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55666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25" name="Pentagon 9"/>
          <p:cNvSpPr/>
          <p:nvPr/>
        </p:nvSpPr>
        <p:spPr>
          <a:xfrm>
            <a:off x="2943331" y="3637504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27" name="step 3"/>
          <p:cNvSpPr/>
          <p:nvPr/>
        </p:nvSpPr>
        <p:spPr>
          <a:xfrm>
            <a:off x="5235863" y="36509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pic>
        <p:nvPicPr>
          <p:cNvPr id="14338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4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3" y="3424169"/>
            <a:ext cx="68643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reeform 14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1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323015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3" y="3424169"/>
            <a:ext cx="68643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4183230196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0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024417 -0.1608433 -0.1024417 -0.1608433 -0.2048833 -0.3216866 E" pathEditMode="relative" ptsTypes="">
                                      <p:cBhvr>
                                        <p:cTn id="1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150000" y="150000"/>
                                      <p:to x="32810" y="6228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9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/>
    </mc:Choice>
    <mc:Fallback xmlns="">
      <p:transition spd="med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86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390966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4183909707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4166709 0.1020833 0.0004166709 0.1020833 0.0008333418 0.2041667 E" pathEditMode="relative" ptsTypes="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800000" y="8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x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9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0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4663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15224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920465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A</a:t>
            </a:r>
            <a:endParaRPr lang="en-SG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474720" y="2920465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806440" y="2920465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634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82508"/>
      </p:ext>
    </p:extLst>
  </p:cSld>
  <p:clrMapOvr>
    <a:masterClrMapping/>
  </p:clrMapOvr>
  <p:transition spd="slow" advTm="0">
    <p:wipe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x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93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422798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5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xy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4184228029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4166709 -0.1020833 -0.0004166709 -0.1020833 -0.0008333418 -0.2041667 E" pathEditMode="relative" ptsTypes="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6386"/>
                                        </p:tgtEl>
                                      </p:cBhvr>
                                      <p:by x="150000" y="150000"/>
                                      <p:to x="12500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0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/>
    </mc:Choice>
    <mc:Fallback xmlns="">
      <p:transition spd="med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3693855"/>
            <a:ext cx="5907592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65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9155365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3693855"/>
            <a:ext cx="5907592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31214191553710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1822 0.04180117 -0.0281822 0.04180117 -0.0563644 0.08360234 E" pathEditMode="relative" ptsTypes="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82551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267200"/>
            <a:ext cx="48768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2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9173855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267200"/>
            <a:ext cx="48768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31214191738602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708333 0.0459096 0.02708333 0.0459096 0.05416667 0.0918192 E" pathEditMode="relative" ptsTypes="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120313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896896"/>
            <a:ext cx="58674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33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917457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896896"/>
            <a:ext cx="58674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31214191745760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208333 0.04371185 -0.05208333 0.04371185 -0.1041667 0.0874237 E" pathEditMode="relative" ptsTypes="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67532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142892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920465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A</a:t>
            </a:r>
            <a:endParaRPr lang="en-SG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474720" y="2920465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806440" y="2920465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2" name="PPIndicator2013121418142897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1018129 0 -0.1018129 0 -0.2036257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1018129 0 -0.1018129 0 -0.2036257 E" pathEditMode="relative" ptsTypes="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1018129 0 -0.1018129 0 -0.2036257 E" pathEditMode="relative" ptsTypes="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5496448"/>
            <a:ext cx="39624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6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414543928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7601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4335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17347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utline"/>
          <p:cNvSpPr/>
          <p:nvPr/>
        </p:nvSpPr>
        <p:spPr>
          <a:xfrm>
            <a:off x="1147187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2" name="PPIndicator20131214181734765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32080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25 0.1611111 0.1025 0.1611111 0.205 0.3222222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313986" y="16153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34418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703385" y="1517301"/>
            <a:ext cx="6812782" cy="3506875"/>
          </a:xfrm>
          <a:custGeom>
            <a:avLst/>
            <a:gdLst>
              <a:gd name="connsiteX0" fmla="*/ 452175 w 6812782"/>
              <a:gd name="connsiteY0" fmla="*/ 0 h 3506875"/>
              <a:gd name="connsiteX1" fmla="*/ 2632668 w 6812782"/>
              <a:gd name="connsiteY1" fmla="*/ 10048 h 3506875"/>
              <a:gd name="connsiteX2" fmla="*/ 2632668 w 6812782"/>
              <a:gd name="connsiteY2" fmla="*/ 994787 h 3506875"/>
              <a:gd name="connsiteX3" fmla="*/ 6812782 w 6812782"/>
              <a:gd name="connsiteY3" fmla="*/ 1909187 h 3506875"/>
              <a:gd name="connsiteX4" fmla="*/ 6792685 w 6812782"/>
              <a:gd name="connsiteY4" fmla="*/ 3506875 h 3506875"/>
              <a:gd name="connsiteX5" fmla="*/ 0 w 6812782"/>
              <a:gd name="connsiteY5" fmla="*/ 3506875 h 3506875"/>
              <a:gd name="connsiteX6" fmla="*/ 0 w 6812782"/>
              <a:gd name="connsiteY6" fmla="*/ 1929284 h 3506875"/>
              <a:gd name="connsiteX7" fmla="*/ 452175 w 6812782"/>
              <a:gd name="connsiteY7" fmla="*/ 1004835 h 3506875"/>
              <a:gd name="connsiteX8" fmla="*/ 452175 w 6812782"/>
              <a:gd name="connsiteY8" fmla="*/ 0 h 350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2782" h="3506875">
                <a:moveTo>
                  <a:pt x="452175" y="0"/>
                </a:moveTo>
                <a:lnTo>
                  <a:pt x="2632668" y="10048"/>
                </a:lnTo>
                <a:lnTo>
                  <a:pt x="2632668" y="994787"/>
                </a:lnTo>
                <a:lnTo>
                  <a:pt x="6812782" y="1909187"/>
                </a:lnTo>
                <a:lnTo>
                  <a:pt x="6792685" y="3506875"/>
                </a:lnTo>
                <a:lnTo>
                  <a:pt x="0" y="3506875"/>
                </a:lnTo>
                <a:lnTo>
                  <a:pt x="0" y="1929284"/>
                </a:lnTo>
                <a:lnTo>
                  <a:pt x="452175" y="1004835"/>
                </a:lnTo>
                <a:lnTo>
                  <a:pt x="452175" y="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218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4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41058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808056" y="3637504"/>
            <a:ext cx="2667000" cy="1219200"/>
          </a:xfrm>
          <a:prstGeom prst="homePlat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030A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pic>
        <p:nvPicPr>
          <p:cNvPr id="10242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8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50534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25" name="Pentagon 9"/>
          <p:cNvSpPr/>
          <p:nvPr/>
        </p:nvSpPr>
        <p:spPr>
          <a:xfrm>
            <a:off x="2943331" y="3637504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2952542" y="3637504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030A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pic>
        <p:nvPicPr>
          <p:cNvPr id="12290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6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321</Words>
  <Application>Microsoft Office PowerPoint</Application>
  <PresentationFormat>On-screen Show (4:3)</PresentationFormat>
  <Paragraphs>105</Paragraphs>
  <Slides>31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 Create better slides with less effort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24</cp:revision>
  <dcterms:created xsi:type="dcterms:W3CDTF">2006-08-16T00:00:00Z</dcterms:created>
  <dcterms:modified xsi:type="dcterms:W3CDTF">2013-12-24T10:24:28Z</dcterms:modified>
</cp:coreProperties>
</file>