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6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9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2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96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5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87E1-558D-4517-B318-A1C4E5C8258D}" type="datetimeFigureOut">
              <a:rPr lang="en-SG" smtClean="0"/>
              <a:t>24/12/2013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0800" y="3869987"/>
            <a:ext cx="163240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156544" y="3869987"/>
            <a:ext cx="1624256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badcell"/>
          <p:cNvSpPr/>
          <p:nvPr/>
        </p:nvSpPr>
        <p:spPr>
          <a:xfrm>
            <a:off x="1547664" y="1556792"/>
            <a:ext cx="324036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3" name="Rounded Rectangle 12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cell group"/>
          <p:cNvGrpSpPr/>
          <p:nvPr/>
        </p:nvGrpSpPr>
        <p:grpSpPr>
          <a:xfrm>
            <a:off x="6413208" y="3877758"/>
            <a:ext cx="3256664" cy="1023654"/>
            <a:chOff x="138504" y="3869987"/>
            <a:chExt cx="3256664" cy="1023654"/>
          </a:xfrm>
        </p:grpSpPr>
        <p:sp>
          <p:nvSpPr>
            <p:cNvPr id="21" name="Rounded Rectangle 20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bad"/>
          <p:cNvGrpSpPr/>
          <p:nvPr/>
        </p:nvGrpSpPr>
        <p:grpSpPr>
          <a:xfrm>
            <a:off x="4854011" y="722440"/>
            <a:ext cx="2129360" cy="858532"/>
            <a:chOff x="4854011" y="722440"/>
            <a:chExt cx="2129360" cy="858532"/>
          </a:xfrm>
        </p:grpSpPr>
        <p:sp>
          <p:nvSpPr>
            <p:cNvPr id="24" name="TextBox 23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8" name="TextBox 27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c1"/>
          <p:cNvSpPr/>
          <p:nvPr/>
        </p:nvSpPr>
        <p:spPr>
          <a:xfrm>
            <a:off x="184808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c2"/>
          <p:cNvSpPr/>
          <p:nvPr/>
        </p:nvSpPr>
        <p:spPr>
          <a:xfrm>
            <a:off x="256917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c3"/>
          <p:cNvSpPr/>
          <p:nvPr/>
        </p:nvSpPr>
        <p:spPr>
          <a:xfrm>
            <a:off x="329026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c4"/>
          <p:cNvSpPr/>
          <p:nvPr/>
        </p:nvSpPr>
        <p:spPr>
          <a:xfrm>
            <a:off x="4011355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88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415564460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0800" y="3869987"/>
            <a:ext cx="163240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156544" y="3869987"/>
            <a:ext cx="1624256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badcell"/>
          <p:cNvSpPr/>
          <p:nvPr/>
        </p:nvSpPr>
        <p:spPr>
          <a:xfrm>
            <a:off x="1547664" y="1556792"/>
            <a:ext cx="324036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3" name="Rounded Rectangle 12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cell group"/>
          <p:cNvGrpSpPr/>
          <p:nvPr/>
        </p:nvGrpSpPr>
        <p:grpSpPr>
          <a:xfrm>
            <a:off x="6413208" y="3877758"/>
            <a:ext cx="3256664" cy="1023654"/>
            <a:chOff x="138504" y="3869987"/>
            <a:chExt cx="3256664" cy="1023654"/>
          </a:xfrm>
        </p:grpSpPr>
        <p:sp>
          <p:nvSpPr>
            <p:cNvPr id="21" name="Rounded Rectangle 20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bad"/>
          <p:cNvGrpSpPr/>
          <p:nvPr/>
        </p:nvGrpSpPr>
        <p:grpSpPr>
          <a:xfrm>
            <a:off x="4854011" y="722440"/>
            <a:ext cx="2129360" cy="858532"/>
            <a:chOff x="4854011" y="722440"/>
            <a:chExt cx="2129360" cy="858532"/>
          </a:xfrm>
        </p:grpSpPr>
        <p:sp>
          <p:nvSpPr>
            <p:cNvPr id="24" name="TextBox 23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8" name="TextBox 27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c1"/>
          <p:cNvSpPr/>
          <p:nvPr/>
        </p:nvSpPr>
        <p:spPr>
          <a:xfrm>
            <a:off x="184808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c2"/>
          <p:cNvSpPr/>
          <p:nvPr/>
        </p:nvSpPr>
        <p:spPr>
          <a:xfrm>
            <a:off x="256917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c3"/>
          <p:cNvSpPr/>
          <p:nvPr/>
        </p:nvSpPr>
        <p:spPr>
          <a:xfrm>
            <a:off x="329026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c4"/>
          <p:cNvSpPr/>
          <p:nvPr/>
        </p:nvSpPr>
        <p:spPr>
          <a:xfrm>
            <a:off x="4011355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24155644634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5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261987 0 -0.001261987 0 -0.002523973 0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102828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9183 0 -0.006779183 0 -0.01355837 0 E" pathEditMode="relative" ptsTypes="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84734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988756 0.1476496 0.07988756 0.1476496 0.1597751 0.2952993 E" pathEditMode="relative" ptsTypes="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15556" y="19593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005665532 0 -0.0005665532 0 -0.001133106 E" pathEditMode="relative" ptsTypes="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723485 0.1852612 -0.004723485 0.1852612 -0.00944697 0.3705224 E" pathEditMode="relative" ptsTypes="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335973 0.1271386 0.1335973 0.1271386 0.2671946 0.2542771 E" pathEditMode="relative" ptsTypes="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to x="21846" y="21846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1601 0.1260103 0.1031601 0.1260103 0.2063202 0.2520205 E" pathEditMode="relative" ptsTypes="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to x="21846" y="21846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56253 0.1272949 0.06856253 0.1272949 0.1371251 0.2545898 E" pathEditMode="relative" ptsTypes="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to x="21846" y="21846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26971 0.1262662 0.01926971 0.1262662 0.03853942 0.2525323 E" pathEditMode="relative" ptsTypes="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to x="21846" y="2184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5" grpId="0" animBg="1"/>
      <p:bldP spid="5" grpId="1" animBg="1"/>
      <p:bldP spid="5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4641" y="3869987"/>
            <a:ext cx="167856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156543" y="3869987"/>
            <a:ext cx="1376303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adcell"/>
          <p:cNvSpPr/>
          <p:nvPr/>
        </p:nvSpPr>
        <p:spPr>
          <a:xfrm rot="5400000">
            <a:off x="4376800" y="4016202"/>
            <a:ext cx="504055" cy="2116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4" name="cell group"/>
          <p:cNvGrpSpPr/>
          <p:nvPr/>
        </p:nvGrpSpPr>
        <p:grpSpPr>
          <a:xfrm>
            <a:off x="6413208" y="3869987"/>
            <a:ext cx="3256664" cy="1023654"/>
            <a:chOff x="138504" y="3869987"/>
            <a:chExt cx="3256664" cy="1023654"/>
          </a:xfrm>
        </p:grpSpPr>
        <p:sp>
          <p:nvSpPr>
            <p:cNvPr id="15" name="Rounded Rectangle 14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9" name="Rounded Rectangle 18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4" name="TextBox 23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bad"/>
          <p:cNvGrpSpPr/>
          <p:nvPr/>
        </p:nvGrpSpPr>
        <p:grpSpPr>
          <a:xfrm>
            <a:off x="4767628" y="3263483"/>
            <a:ext cx="2129360" cy="858532"/>
            <a:chOff x="4854011" y="722440"/>
            <a:chExt cx="2129360" cy="858532"/>
          </a:xfrm>
        </p:grpSpPr>
        <p:sp>
          <p:nvSpPr>
            <p:cNvPr id="27" name="TextBox 26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9" name="c1"/>
          <p:cNvSpPr/>
          <p:nvPr/>
        </p:nvSpPr>
        <p:spPr>
          <a:xfrm>
            <a:off x="4460142" y="3793491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c2"/>
          <p:cNvSpPr/>
          <p:nvPr/>
        </p:nvSpPr>
        <p:spPr>
          <a:xfrm>
            <a:off x="4624596" y="377801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3"/>
          <p:cNvSpPr/>
          <p:nvPr/>
        </p:nvSpPr>
        <p:spPr>
          <a:xfrm>
            <a:off x="4712966" y="379563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c4"/>
          <p:cNvSpPr/>
          <p:nvPr/>
        </p:nvSpPr>
        <p:spPr>
          <a:xfrm>
            <a:off x="4532590" y="378152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69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14603" r="18549" b="10143"/>
          <a:stretch/>
        </p:blipFill>
        <p:spPr bwMode="auto">
          <a:xfrm>
            <a:off x="3036378" y="1461330"/>
            <a:ext cx="3213219" cy="3213219"/>
          </a:xfrm>
          <a:prstGeom prst="flowChartConnector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326" y="1690688"/>
            <a:ext cx="3981450" cy="2905126"/>
            <a:chOff x="314326" y="1690688"/>
            <a:chExt cx="3981450" cy="290512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6" y="1690689"/>
              <a:ext cx="3981450" cy="290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81" r="73077" b="16877"/>
            <a:stretch/>
          </p:blipFill>
          <p:spPr bwMode="auto">
            <a:xfrm>
              <a:off x="314326" y="2931207"/>
              <a:ext cx="2292142" cy="1649339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14" r="89501" b="69480"/>
            <a:stretch/>
          </p:blipFill>
          <p:spPr bwMode="auto">
            <a:xfrm>
              <a:off x="328164" y="1948441"/>
              <a:ext cx="893886" cy="803306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71" r="3076" b="92586"/>
            <a:stretch/>
          </p:blipFill>
          <p:spPr bwMode="auto">
            <a:xfrm>
              <a:off x="2087990" y="1690688"/>
              <a:ext cx="1187866" cy="257753"/>
            </a:xfrm>
            <a:prstGeom prst="rect">
              <a:avLst/>
            </a:prstGeom>
            <a:noFill/>
            <a:ln>
              <a:noFill/>
            </a:ln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5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6917"/>
            <a:ext cx="7884367" cy="407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0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4" name="Group 3"/>
          <p:cNvGrpSpPr/>
          <p:nvPr/>
        </p:nvGrpSpPr>
        <p:grpSpPr>
          <a:xfrm>
            <a:off x="655665" y="2424113"/>
            <a:ext cx="7675563" cy="3972098"/>
            <a:chOff x="655665" y="2424113"/>
            <a:chExt cx="7675563" cy="397209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913" y="2424113"/>
              <a:ext cx="7494587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65" y="4653136"/>
              <a:ext cx="7675563" cy="174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13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2415144828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</Words>
  <Application>Microsoft Office PowerPoint</Application>
  <PresentationFormat>On-screen Show (4:3)</PresentationFormat>
  <Paragraphs>6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11</cp:revision>
  <dcterms:created xsi:type="dcterms:W3CDTF">2013-12-24T07:09:11Z</dcterms:created>
  <dcterms:modified xsi:type="dcterms:W3CDTF">2013-12-24T10:24:38Z</dcterms:modified>
</cp:coreProperties>
</file>