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77" r:id="rId6"/>
    <p:sldId id="378" r:id="rId7"/>
    <p:sldId id="379" r:id="rId8"/>
    <p:sldId id="394" r:id="rId9"/>
    <p:sldId id="395" r:id="rId10"/>
    <p:sldId id="292" r:id="rId11"/>
    <p:sldId id="396" r:id="rId12"/>
    <p:sldId id="397" r:id="rId13"/>
    <p:sldId id="398" r:id="rId14"/>
    <p:sldId id="399" r:id="rId15"/>
    <p:sldId id="400" r:id="rId16"/>
    <p:sldId id="311" r:id="rId17"/>
    <p:sldId id="401" r:id="rId18"/>
    <p:sldId id="402" r:id="rId19"/>
    <p:sldId id="403" r:id="rId20"/>
    <p:sldId id="404" r:id="rId21"/>
    <p:sldId id="40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377"/>
            <p14:sldId id="378"/>
            <p14:sldId id="379"/>
            <p14:sldId id="394"/>
            <p14:sldId id="395"/>
            <p14:sldId id="292"/>
            <p14:sldId id="396"/>
            <p14:sldId id="397"/>
            <p14:sldId id="398"/>
            <p14:sldId id="399"/>
            <p14:sldId id="400"/>
            <p14:sldId id="311"/>
            <p14:sldId id="401"/>
            <p14:sldId id="402"/>
            <p14:sldId id="403"/>
            <p14:sldId id="404"/>
            <p14:sldId id="40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>
        <p:scale>
          <a:sx n="60" d="100"/>
          <a:sy n="60" d="100"/>
        </p:scale>
        <p:origin x="7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2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29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29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29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29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29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29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29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29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2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29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29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29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29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29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29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29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29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29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29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29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29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29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29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29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29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29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29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29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29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9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2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</a:t>
            </a:r>
            <a:r>
              <a:rPr lang="en-US" dirty="0" smtClean="0"/>
              <a:t>Flip </a:t>
            </a:r>
            <a:r>
              <a:rPr lang="en-US" dirty="0"/>
              <a:t>Vertical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2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418271" flipV="1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418271" flipV="1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418271" flipV="1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418271" flipV="1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418271" flipV="1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418271" flipV="1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418271" flipV="1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418271" flipV="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418271" flipV="1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418271" flipV="1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418271" flipV="1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418271" flipV="1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418271" flipV="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418271" flipV="1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418271" flipV="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418271" flipV="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418271" flipV="1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418271" flipV="1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418271" flipV="1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418271" flipV="1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418271" flipV="1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418271" flipV="1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418271" flipV="1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418271" flipV="1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418271" flipV="1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418271" flipV="1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418271" flipV="1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418271" flipV="1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418271" flipV="1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418271" flipV="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418271" flipV="1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418271" flipV="1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418271" flipV="1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32324" flipV="1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32324" flipV="1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32324" flipV="1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32324" flipV="1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32324" flipV="1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32324" flipV="1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32324" flipV="1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32324" flipV="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32324" flipV="1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32324" flipV="1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32324" flipV="1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32324" flipV="1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32324" flipV="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32324" flipV="1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32324" flipV="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32324" flipV="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32324" flipV="1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32324" flipV="1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32324" flipV="1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32324" flipV="1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32324" flipV="1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32324" flipV="1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32324" flipV="1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32324" flipV="1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32324" flipV="1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32324" flipV="1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32324" flipV="1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32324" flipV="1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32324" flipV="1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32324" flipV="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32324" flipV="1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32324" flipV="1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32324" flipV="1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9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57827" flipV="1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57827" flipV="1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57827" flipV="1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57827" flipV="1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57827" flipV="1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57827" flipV="1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57827" flipV="1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57827" flipV="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57827" flipV="1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57827" flipV="1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57827" flipV="1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57827" flipV="1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57827" flipV="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57827" flipV="1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57827" flipV="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57827" flipV="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57827" flipV="1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57827" flipV="1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57827" flipV="1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57827" flipV="1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57827" flipV="1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57827" flipV="1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57827" flipV="1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57827" flipV="1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57827" flipV="1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57827" flipV="1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57827" flipV="1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57827" flipV="1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57827" flipV="1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57827" flipV="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57827" flipV="1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57827" flipV="1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57827" flipV="1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0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935832" flipV="1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8935832" flipV="1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8935832" flipV="1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8935832" flipV="1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8935832" flipV="1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8935832" flipV="1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8935832" flipV="1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8935832" flipV="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8935832" flipV="1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8935832" flipV="1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8935832" flipV="1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8935832" flipV="1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8935832" flipV="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8935832" flipV="1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8935832" flipV="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8935832" flipV="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8935832" flipV="1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8935832" flipV="1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8935832" flipV="1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8935832" flipV="1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8935832" flipV="1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8935832" flipV="1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8935832" flipV="1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8935832" flipV="1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8935832" flipV="1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8935832" flipV="1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8935832" flipV="1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8935832" flipV="1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8935832" flipV="1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8935832" flipV="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8935832" flipV="1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8935832" flipV="1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8935832" flipV="1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9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Flip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Flip </a:t>
            </a:r>
            <a:r>
              <a:rPr lang="en-US" sz="2400" b="1" dirty="0">
                <a:solidFill>
                  <a:schemeClr val="bg1"/>
                </a:solidFill>
              </a:rPr>
              <a:t>Horizontal, </a:t>
            </a:r>
            <a:r>
              <a:rPr lang="en-US" sz="2400" b="1" dirty="0" smtClean="0">
                <a:solidFill>
                  <a:schemeClr val="bg1"/>
                </a:solidFill>
              </a:rPr>
              <a:t>Flip Vertical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2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29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29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29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29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29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29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29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29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2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29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29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29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29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29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29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29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29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29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29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29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29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29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29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29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29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29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29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29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29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5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2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2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</a:t>
            </a:r>
            <a:r>
              <a:rPr lang="en-US" dirty="0" smtClean="0"/>
              <a:t>Flip Horizontal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0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81</Words>
  <Application>Microsoft Office PowerPoint</Application>
  <PresentationFormat>全屏显示(4:3)</PresentationFormat>
  <Paragraphs>12</Paragraphs>
  <Slides>20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Calibri</vt:lpstr>
      <vt:lpstr>Office Theme</vt:lpstr>
      <vt:lpstr>Main feature</vt:lpstr>
      <vt:lpstr>Sub feature</vt:lpstr>
      <vt:lpstr>PowerPointLabs Test Cases</vt:lpstr>
      <vt:lpstr>Flip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Reorientate:: Flip Horizontal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Reorientate:: Flip Vertical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Lord Dawn</cp:lastModifiedBy>
  <cp:revision>107</cp:revision>
  <dcterms:created xsi:type="dcterms:W3CDTF">2014-01-22T00:01:33Z</dcterms:created>
  <dcterms:modified xsi:type="dcterms:W3CDTF">2016-06-06T09:10:11Z</dcterms:modified>
</cp:coreProperties>
</file>