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85" r:id="rId6"/>
    <p:sldId id="283" r:id="rId7"/>
    <p:sldId id="286" r:id="rId8"/>
    <p:sldId id="282" r:id="rId9"/>
    <p:sldId id="280" r:id="rId10"/>
    <p:sldId id="261" r:id="rId11"/>
    <p:sldId id="262" r:id="rId12"/>
    <p:sldId id="278" r:id="rId13"/>
    <p:sldId id="269" r:id="rId14"/>
    <p:sldId id="270" r:id="rId15"/>
    <p:sldId id="274" r:id="rId16"/>
    <p:sldId id="275" r:id="rId17"/>
    <p:sldId id="276" r:id="rId18"/>
    <p:sldId id="293" r:id="rId19"/>
    <p:sldId id="292" r:id="rId20"/>
    <p:sldId id="294" r:id="rId21"/>
    <p:sldId id="287" r:id="rId22"/>
    <p:sldId id="288" r:id="rId23"/>
    <p:sldId id="289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light" id="{DDE8DD22-B65B-4E28-9F29-690797D3DB05}">
          <p14:sldIdLst>
            <p14:sldId id="256"/>
            <p14:sldId id="272"/>
            <p14:sldId id="257"/>
            <p14:sldId id="258"/>
            <p14:sldId id="285"/>
            <p14:sldId id="283"/>
            <p14:sldId id="286"/>
          </p14:sldIdLst>
        </p14:section>
        <p14:section name="Auto-animate" id="{6FDF723C-725B-43A9-867B-50B5C5A22F3E}">
          <p14:sldIdLst>
            <p14:sldId id="282"/>
            <p14:sldId id="280"/>
            <p14:sldId id="261"/>
            <p14:sldId id="262"/>
            <p14:sldId id="278"/>
            <p14:sldId id="269"/>
            <p14:sldId id="270"/>
            <p14:sldId id="274"/>
            <p14:sldId id="275"/>
            <p14:sldId id="276"/>
            <p14:sldId id="293"/>
            <p14:sldId id="292"/>
            <p14:sldId id="294"/>
          </p14:sldIdLst>
        </p14:section>
        <p14:section name="Zoom to area" id="{5BBA1A93-B239-4917-BAC7-9CBE7A60C0BF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486ABC-8BAD-4310-B840-8734D49340B4}" emma:medium="tactile" emma:mode="ink">
          <msink:context xmlns:msink="http://schemas.microsoft.com/ink/2010/main" type="writingRegion" rotatedBoundingBox="13385,3437 12628,6456 9999,5797 10757,2777"/>
        </emma:interpretation>
      </emma:emma>
    </inkml:annotationXML>
    <inkml:traceGroup>
      <inkml:annotationXML>
        <emma:emma xmlns:emma="http://www.w3.org/2003/04/emma" version="1.0">
          <emma:interpretation id="{4DD21ABB-BDC8-40D1-8F8C-5979E7FB16EF}" emma:medium="tactile" emma:mode="ink">
            <msink:context xmlns:msink="http://schemas.microsoft.com/ink/2010/main" type="paragraph" rotatedBoundingBox="13385,3437 12628,6456 9999,5797 10757,2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4D9308-2EB9-4017-9AA3-2CBB2D51F055}" emma:medium="tactile" emma:mode="ink">
              <msink:context xmlns:msink="http://schemas.microsoft.com/ink/2010/main" type="line" rotatedBoundingBox="13385,3437 12628,6456 9999,5797 10757,2777"/>
            </emma:interpretation>
          </emma:emma>
        </inkml:annotationXML>
        <inkml:traceGroup>
          <inkml:annotationXML>
            <emma:emma xmlns:emma="http://www.w3.org/2003/04/emma" version="1.0">
              <emma:interpretation id="{9900F8A0-F647-40B1-B8EE-26C962BA8AE3}" emma:medium="tactile" emma:mode="ink">
                <msink:context xmlns:msink="http://schemas.microsoft.com/ink/2010/main" type="inkWord" rotatedBoundingBox="13385,3437 12628,6456 9999,5797 10757,2777"/>
              </emma:interpretation>
              <emma:one-of disjunction-type="recognition" id="oneOf0">
                <emma:interpretation id="interp0" emma:lang="en-US" emma:confidence="0">
                  <emma:literal>DE</emma:literal>
                </emma:interpretation>
                <emma:interpretation id="interp1" emma:lang="en-US" emma:confidence="0">
                  <emma:literal>RE</emma:literal>
                </emma:interpretation>
                <emma:interpretation id="interp2" emma:lang="en-US" emma:confidence="0">
                  <emma:literal>AGE</emma:literal>
                </emma:interpretation>
                <emma:interpretation id="interp3" emma:lang="en-US" emma:confidence="0">
                  <emma:literal>RBE</emma:literal>
                </emma:interpretation>
                <emma:interpretation id="interp4" emma:lang="en-US" emma:confidence="0">
                  <emma:literal>QBE</emma:literal>
                </emma:interpretation>
              </emma:one-of>
            </emma:emma>
          </inkml:annotationXML>
        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      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1596 6,'0'-2'31,"0"2"1,0 0-12,0 0-2,0 0-1,0 0-5,0 0 2,0 0 6,0 0-2,0 0-4,0 0-4,0 0 2,0 0-1,0 0 1,0 0-3,0 0 3,0 0 0,0 0-7,0 0-3,-6 0 1,0 0 2,0 0 1,-4 4-3,0 3-1,-2 0 1,0 6-1,0 2-1,0 3 2,2 1 0,2-1 4,0 0-6,-1 0 1,1 2 3,-1-1-3,1 1 1,1 5-1,-1-1-1,1-2 2,2 2-2,3 3-1,-1-3 2,3 0-2,0-1 2,0 3 2,0-4-3,0 2 2,10 4 1,0-7-2,5-1-1,-3 4 0,3-4 1,-1-2-1,2 0-1,8-6-1,-4 4 2,2-5-1,2-4 1,1 2-1,0-5 2,-3-2-1,5 1 2,-3-3-3,2 0 0,-7 0 2,6 0 1,0 0-2,-1 0 3,4-6-3,-4-6 1,-2-3 2,0-5 0,0 0-3,1 0 3,-3-4-3,-3-1 1,-5 3-1,3 1 4,-1-5 1,-4 7-2,-2-1 3,-4 5-2,0-5 3,-4 2 0,2-2-4,-2 0-2,0-2 0,0 0 9,0 5-9,0 1 2,0 1-2,-12-5-1,0 0 1,-4 2-2,6 2 1,3 0-1,0 4 0,-1-4 0,1 5 1,0 2-1,1-2 1,-1 10-1,0-6-1,-1 0 2,3-2 1,-5 2-1,6 3 0,-2-1-1,4 1 1,-2 0 0,0 2 0,2 2 0,0 0 0,2 0 0,-2 0-1,2 0 0,0 0 0,0 0 0,0 0 1,0-3 0,0 3-1,0 0 0,0 0 0,0 0-1,0 0 1,0 0-1,0 0-1,0 0 0,0 0 0,0 0 0,0 0-2,0 0 0,0 0-2,0 0 0,0 0-4,0 0 1,0 0 3,0 0 6,0 0 1,2 9-1,10 7 0,3 1 0,2-4 0,-2 5 0,0 0 0,2 2-1,-2-3 2,8 1-1,-5 2 0,5 2-1,-6-2 1,8-2-1,-5-5 0,2 2 0,-5 3 0,3-7-4,-1 0-1,1-4 4,-2-3 0,-2 1 0,7-1-3,-6-1 2,3-3 2,-3 0-2,1 0 2,-2 0 2,8-3-1,-6-6 2,2 1-4,0-6 4,0-1-2,2-3 0,-2 1 0,-3-2 0,3 0 0,0-4 0,0 4 0,-4 1 0,4-2 1,-2-2-1,-1 0 0,-3-3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3-2,0 0 2,-10-5-2,-2 6 1,2 0 0,-2 2 3,-3 4-4,0 4 1,-2-5-3,-5 2 3,4-1-2,-2 2 3,-2 4-2,3 5-2,-1-3 1,1 0 1,1 1 2,-1 2-3,-1-1 0,2 3-3,2 2 2,0 0 1,2 0-1,-6 0-1,2 0 0,2 13 3,0 5-6,-1-3 7,3 5-2,1 0 0,-4 0 0,5-3 0,0 10-2,-4-5 2,6-2 0,-2 4-1,0-6 1,2 2 0,2-1-1,1 3 1,0 1-1,2-5 0,0-3-1,0 2 1,3 1-3,-3 2 3,5 0 0,0-6-2,0 6 0,0-7 1,0-2 0,0-2-1,0-2 1,0-4 0,0 0 1,0-3-1,0 0 1,0 0-2,0 0 2,0 0 1,0 0-1,0 0 1,0 0 1,0 0-1,0 0 0,0 0-1,0 0 0,0 0 0,0 0 0,0 0-4,0 0 4,0 0 6,0 0-3,0-5 0,5-10-1,2-7 2,3-5-3,-3-4 1,0 0-1,1-6 0,2-3 1,2-6 1,-4-1-2,-4 3 1,0 0 1,-4 7 1,0-4-1,0 9-1,0-4 1,-8-2 2,-4 3-3,-8-5 1,-2 9 0,-6 5-1,-1 4 1,1 6 0,0 3-2,-2 0 0,5 0-1,0-5-2,-2 9 3,-3 5-1,8 1 1,-2 3 0,-1 0-1,-2 0 1,5 0-2,2 0 2,-3 4-2,-1 11-1,2 1 3,-6 2-1,2 8-1,6-1 0,0 6 1,3-2 0,5-1-1,-1-1 1,4-3 1,3 7 0,-1-2-1,4-1 1,1 4-1,2-3-1,0-3 1,0 0 0,0 3 1,12 0-2,0 2 4,4-2-4,-2-1 2,-1-3 0,1 1 0,1-2 0,-5 1 0,7-5 0,-5-3 0,-2-3-1,0-5 0,-4-3 0,-2-1 0,-2-3 1,2 2 1,-4-4 0,0 0-1,0 0 1,2 0 2,-2 0-1,0 0 0,0 0 3,0 0-1,0 0 2,0 0 0,0 0-1,0 0-2,0 0 1,0 0 0,0 0 3,0 0-1,0 0 2,0 0 0,0 0-4,0 0-2,0-4-1,-6-9 0,-10-1-1,-4-6 0,-5 3 0,3-5-1,-5 0 1,-3-5 0,5 0 0,-1-2-1,-2 3 0,1 2 1,0 0-1,-2 6 1,-1 2-3,-4 3 2,-2 2 1,-5 0 0,4 7 0,-2-1 0,7 3 1,4 2-2,-4-5 1,3 5 0,-1 0 1,-7 0-4,5 5 5,3 10-2,-1 3-2,8-2 1,-1-1 0,-1 5 1,-1 6-1,8 5-1,-1 0 0,6-2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3-2,0 0 1,0-8-2,0 1 1,14 0 0,2 0 2,12-2-3,-2-2 3,2-3 0,-4-2 0,11 0 3,-5-7-3,4-2 0,3-2 3,-5 0 2,2 0-2,4-2 1,-2-13-1,4-1 1,-5 3-1,7-2 0,-8-6 0,2-5 1,0 2 0,-7-3-1,-2 1 1,-4 1 0,1 3-1,-2-4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1512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3-1,3 0-1,-3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0-1,-4 0 1,4 0-1,5 0 0,-2 0 0,-1 0 0,0 0 0,2 0 0,-2 0 0,2 0 0,-1 0 0,2 0 1,-1 0 0,3 0-1,-2 0 0,-5 0 0,2 0 0,0-2 0,2-3 0,1 3 0,2 0-1,-2-1 0,4 3 1,-2-1 0,3-2-1,0 1 1,-2 0-1,4 2-6,-2-2-18,2 2-36,0 0-79,0-3-46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Spotlight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251"/>
                <a:ext cx="933840" cy="11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27432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71552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6837491" y="3285672"/>
              <a:ext cx="734708" cy="820054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6825977" y="3274863"/>
                <a:ext cx="757015" cy="8405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35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Normal object with text</a:t>
            </a:r>
            <a:r>
              <a:rPr lang="en-US" sz="6000" dirty="0">
                <a:solidFill>
                  <a:schemeClr val="bg1"/>
                </a:solidFill>
              </a:rPr>
              <a:t>.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Text box.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grow/shrink + move.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37138"/>
            <a:ext cx="3657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137138"/>
            <a:ext cx="36576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953000"/>
            <a:ext cx="3886200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783996"/>
            <a:ext cx="3657600" cy="73866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Group of objects, already animated.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test input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expected output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30235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Custom shape.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test input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expected output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42731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Zoom </a:t>
            </a:r>
            <a:br>
              <a:rPr lang="en-US" sz="11500" dirty="0" smtClean="0">
                <a:solidFill>
                  <a:srgbClr val="FFFF00"/>
                </a:solidFill>
              </a:rPr>
            </a:br>
            <a:r>
              <a:rPr lang="en-US" sz="11500" dirty="0" smtClean="0">
                <a:solidFill>
                  <a:srgbClr val="FFFF00"/>
                </a:solidFill>
              </a:rPr>
              <a:t>to area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For picture.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43400"/>
            <a:ext cx="2743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Normal objects.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906643">
            <a:off x="4347305" y="4300713"/>
            <a:ext cx="1324612" cy="1297716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03320" y="4876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TEST CASE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ube 7"/>
          <p:cNvSpPr/>
          <p:nvPr/>
        </p:nvSpPr>
        <p:spPr>
          <a:xfrm>
            <a:off x="2087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Software Under Test (SUT)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761" y="890350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test input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161" y="2825830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actual output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1440" y="3352801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920830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expected output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4530" y="1520190"/>
            <a:ext cx="800100" cy="1706880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Compare</a:t>
            </a:r>
            <a:endParaRPr lang="en-SG" sz="2400" dirty="0"/>
          </a:p>
        </p:txBody>
      </p:sp>
      <p:sp>
        <p:nvSpPr>
          <p:cNvPr id="14" name="Down Arrow 13"/>
          <p:cNvSpPr/>
          <p:nvPr/>
        </p:nvSpPr>
        <p:spPr>
          <a:xfrm rot="1024353">
            <a:off x="7572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Locate bug</a:t>
            </a:r>
            <a:endParaRPr lang="en-SG" sz="2400" dirty="0"/>
          </a:p>
        </p:txBody>
      </p:sp>
      <p:sp>
        <p:nvSpPr>
          <p:cNvPr id="15" name="Down Arrow 14"/>
          <p:cNvSpPr/>
          <p:nvPr/>
        </p:nvSpPr>
        <p:spPr>
          <a:xfrm rot="7338608">
            <a:off x="4759162" y="3888609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modify</a:t>
            </a:r>
            <a:endParaRPr lang="en-SG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701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04406" y="1929051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9" name="Down Arrow 28"/>
          <p:cNvSpPr/>
          <p:nvPr/>
        </p:nvSpPr>
        <p:spPr>
          <a:xfrm rot="19285858">
            <a:off x="710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Regression test</a:t>
            </a:r>
            <a:endParaRPr lang="en-SG" sz="2400" b="1" dirty="0" smtClean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6600" y="1737360"/>
            <a:ext cx="1752600" cy="1371600"/>
            <a:chOff x="7086600" y="1737360"/>
            <a:chExt cx="1752600" cy="1371600"/>
          </a:xfrm>
        </p:grpSpPr>
        <p:sp>
          <p:nvSpPr>
            <p:cNvPr id="31" name="Rounded Rectangle 30"/>
            <p:cNvSpPr/>
            <p:nvPr/>
          </p:nvSpPr>
          <p:spPr>
            <a:xfrm>
              <a:off x="7086600" y="1737360"/>
              <a:ext cx="1722120" cy="1371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 smtClean="0">
                <a:solidFill>
                  <a:schemeClr val="dk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78040" y="18592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mismatch = 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3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491618" y="2263455"/>
              <a:ext cx="844059" cy="765886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6309360" y="5059680"/>
            <a:ext cx="1859280" cy="1386840"/>
            <a:chOff x="6309360" y="5059680"/>
            <a:chExt cx="1859280" cy="1386840"/>
          </a:xfrm>
        </p:grpSpPr>
        <p:sp>
          <p:nvSpPr>
            <p:cNvPr id="35" name="Cube 34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</a:pPr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bug located!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7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036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-0.03125 0.03333 " pathEditMode="relative" ptsTypes="AA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9" grpId="0" animBg="1"/>
      <p:bldP spid="2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12314023978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Shape bigger than slide.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12315084524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821988" cy="6858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1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Auto-animate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move.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568</TotalTime>
  <Words>260</Words>
  <Application>Microsoft Office PowerPoint</Application>
  <PresentationFormat>On-screen Show (4:3)</PresentationFormat>
  <Paragraphs>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Spotlight</vt:lpstr>
      <vt:lpstr>Custom shape.</vt:lpstr>
      <vt:lpstr>PowerPoint Presentation</vt:lpstr>
      <vt:lpstr>PowerPoint Presentation</vt:lpstr>
      <vt:lpstr>Shape bigger than slide.</vt:lpstr>
      <vt:lpstr>PowerPoint Presentation</vt:lpstr>
      <vt:lpstr>PowerPoint Presentation</vt:lpstr>
      <vt:lpstr>Auto-animate</vt:lpstr>
      <vt:lpstr>Normal objects.  Rotate + move.</vt:lpstr>
      <vt:lpstr>PowerPoint Presentation</vt:lpstr>
      <vt:lpstr>PowerPoint Presentation</vt:lpstr>
      <vt:lpstr>Normal object with text.  grow/shrink + move.</vt:lpstr>
      <vt:lpstr>PowerPoint Presentation</vt:lpstr>
      <vt:lpstr>PowerPoint Presentation</vt:lpstr>
      <vt:lpstr>Text box.  grow/shrink + move.</vt:lpstr>
      <vt:lpstr>PowerPoint Presentation</vt:lpstr>
      <vt:lpstr>PowerPoint Presentation</vt:lpstr>
      <vt:lpstr>Group of objects, already animated.  grow/shrink + move.</vt:lpstr>
      <vt:lpstr>PowerPoint Presentation</vt:lpstr>
      <vt:lpstr>PowerPoint Presentation</vt:lpstr>
      <vt:lpstr>Zoom  to area</vt:lpstr>
      <vt:lpstr>For picture. Typical area.</vt:lpstr>
      <vt:lpstr>PowerPoint Presentation</vt:lpstr>
      <vt:lpstr>Normal objects. Typical area.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10</cp:revision>
  <dcterms:created xsi:type="dcterms:W3CDTF">2006-08-16T00:00:00Z</dcterms:created>
  <dcterms:modified xsi:type="dcterms:W3CDTF">2013-12-12T12:44:05Z</dcterms:modified>
</cp:coreProperties>
</file>