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9" r:id="rId4"/>
    <p:sldId id="258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0FBAB0-376E-49AE-8C67-34B5D218D2F1}">
          <p14:sldIdLst>
            <p14:sldId id="259"/>
          </p14:sldIdLst>
        </p14:section>
        <p14:section name="Highlight Text" id="{5A52164E-B6B7-4688-919F-C32FFED7BBEB}">
          <p14:sldIdLst>
            <p14:sldId id="258"/>
            <p14:sldId id="260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7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7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3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2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21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6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35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7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70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0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25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93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4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53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23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27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26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69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3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461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36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3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10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096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8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5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7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9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8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6/26/2014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4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53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Highlight </a:t>
            </a:r>
            <a:r>
              <a:rPr lang="en-US" sz="7200" dirty="0" smtClean="0"/>
              <a:t>Text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53394" y="2496671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Select </a:t>
            </a:r>
            <a:r>
              <a:rPr lang="en-US" sz="2400" dirty="0" smtClean="0">
                <a:solidFill>
                  <a:prstClr val="white"/>
                </a:solidFill>
              </a:rPr>
              <a:t>the stretch of underlined text in the </a:t>
            </a:r>
            <a:r>
              <a:rPr lang="en-US" sz="2400" b="1" dirty="0">
                <a:solidFill>
                  <a:prstClr val="white"/>
                </a:solidFill>
              </a:rPr>
              <a:t>testing</a:t>
            </a:r>
            <a:r>
              <a:rPr lang="en-US" sz="2400" dirty="0">
                <a:solidFill>
                  <a:prstClr val="white"/>
                </a:solidFill>
              </a:rPr>
              <a:t>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Click </a:t>
            </a:r>
            <a:r>
              <a:rPr lang="en-US" sz="2400" b="1" dirty="0">
                <a:solidFill>
                  <a:prstClr val="white"/>
                </a:solidFill>
              </a:rPr>
              <a:t>“Highlight </a:t>
            </a:r>
            <a:r>
              <a:rPr lang="en-US" sz="2400" b="1" dirty="0" smtClean="0">
                <a:solidFill>
                  <a:prstClr val="white"/>
                </a:solidFill>
              </a:rPr>
              <a:t>Text Fragments”</a:t>
            </a:r>
            <a:r>
              <a:rPr lang="en-US" sz="2400" dirty="0" smtClean="0">
                <a:solidFill>
                  <a:prstClr val="white"/>
                </a:solidFill>
              </a:rPr>
              <a:t> </a:t>
            </a:r>
            <a:r>
              <a:rPr lang="en-US" sz="2400" dirty="0">
                <a:solidFill>
                  <a:prstClr val="white"/>
                </a:solidFill>
              </a:rPr>
              <a:t>button in the ribbon</a:t>
            </a:r>
            <a:r>
              <a:rPr lang="en-US" sz="2400" dirty="0" smtClean="0">
                <a:solidFill>
                  <a:prstClr val="white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Repeat the above 2 steps for all underlined text</a:t>
            </a:r>
            <a:endParaRPr lang="en-US" sz="24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The expected output uses </a:t>
            </a:r>
            <a:r>
              <a:rPr lang="en-US" sz="2400" b="1" u="sng" dirty="0">
                <a:solidFill>
                  <a:prstClr val="white"/>
                </a:solidFill>
              </a:rPr>
              <a:t>Red</a:t>
            </a:r>
            <a:r>
              <a:rPr lang="en-US" sz="2400" dirty="0">
                <a:solidFill>
                  <a:prstClr val="white"/>
                </a:solidFill>
              </a:rPr>
              <a:t> Text Highlight Color, </a:t>
            </a:r>
            <a:r>
              <a:rPr lang="en-US" sz="2400" b="1" u="sng" dirty="0">
                <a:solidFill>
                  <a:prstClr val="white"/>
                </a:solidFill>
              </a:rPr>
              <a:t>Black</a:t>
            </a:r>
            <a:r>
              <a:rPr lang="en-US" sz="2400" dirty="0">
                <a:solidFill>
                  <a:prstClr val="white"/>
                </a:solidFill>
              </a:rPr>
              <a:t> Text Default Color, and </a:t>
            </a:r>
            <a:r>
              <a:rPr lang="en-US" sz="2400" b="1" u="sng" dirty="0">
                <a:solidFill>
                  <a:prstClr val="white"/>
                </a:solidFill>
              </a:rPr>
              <a:t>Yellow</a:t>
            </a:r>
            <a:r>
              <a:rPr lang="en-US" sz="2400" dirty="0">
                <a:solidFill>
                  <a:prstClr val="white"/>
                </a:solidFill>
              </a:rPr>
              <a:t> Background Highlight </a:t>
            </a:r>
            <a:r>
              <a:rPr lang="en-US" sz="2400" dirty="0" smtClean="0">
                <a:solidFill>
                  <a:prstClr val="white"/>
                </a:solidFill>
              </a:rPr>
              <a:t>Color</a:t>
            </a:r>
            <a:endParaRPr lang="en-US" sz="2400" dirty="0">
              <a:solidFill>
                <a:prstClr val="white"/>
              </a:solidFill>
            </a:endParaRPr>
          </a:p>
          <a:p>
            <a:endParaRPr lang="en-US" sz="2400" dirty="0" smtClean="0">
              <a:solidFill>
                <a:prstClr val="white"/>
              </a:solidFill>
            </a:endParaRPr>
          </a:p>
          <a:p>
            <a:r>
              <a:rPr lang="en-US" sz="2400" dirty="0" smtClean="0">
                <a:solidFill>
                  <a:prstClr val="white"/>
                </a:solidFill>
              </a:rPr>
              <a:t>Note: Text will be highlighted in the order they were chosen and added (and not </a:t>
            </a:r>
            <a:r>
              <a:rPr lang="en-US" sz="2400" dirty="0" smtClean="0">
                <a:solidFill>
                  <a:prstClr val="white"/>
                </a:solidFill>
              </a:rPr>
              <a:t>based on what comes first in the text frame.)</a:t>
            </a:r>
            <a:endParaRPr lang="en-SG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762000"/>
            <a:ext cx="7620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Test - Non-ABC: </a:t>
            </a:r>
            <a:r>
              <a:rPr lang="en-US" sz="2800" u="sng" dirty="0">
                <a:solidFill>
                  <a:prstClr val="black"/>
                </a:solidFill>
              </a:rPr>
              <a:t>1234567890!@#$%^&amp;*()</a:t>
            </a: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- </a:t>
            </a: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Font Family, using Times New </a:t>
            </a:r>
            <a:r>
              <a:rPr lang="en-US" sz="28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 (with multi-line overflow)</a:t>
            </a:r>
            <a:endParaRPr lang="en-US" sz="28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Test -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</a:p>
          <a:p>
            <a:r>
              <a:rPr lang="en-US" sz="6600" dirty="0">
                <a:solidFill>
                  <a:prstClr val="black"/>
                </a:solidFill>
                <a:latin typeface="Arial Black" panose="020B0A04020102020204" pitchFamily="34" charset="0"/>
              </a:rPr>
              <a:t>Test - </a:t>
            </a:r>
            <a:r>
              <a:rPr lang="en-US" sz="6600" u="sng" dirty="0">
                <a:solidFill>
                  <a:prstClr val="black"/>
                </a:solidFill>
                <a:latin typeface="Arial Black" panose="020B0A04020102020204" pitchFamily="34" charset="0"/>
              </a:rPr>
              <a:t>very big</a:t>
            </a:r>
          </a:p>
          <a:p>
            <a:r>
              <a:rPr lang="en-US" sz="3600" dirty="0">
                <a:solidFill>
                  <a:prstClr val="black"/>
                </a:solidFill>
              </a:rPr>
              <a:t>Test – </a:t>
            </a:r>
            <a:r>
              <a:rPr lang="en-US" sz="3600" u="sng" dirty="0">
                <a:solidFill>
                  <a:prstClr val="black"/>
                </a:solidFill>
              </a:rPr>
              <a:t>Long sentence: </a:t>
            </a:r>
            <a:r>
              <a:rPr lang="en-US" sz="3600" dirty="0" err="1">
                <a:solidFill>
                  <a:prstClr val="black"/>
                </a:solidFill>
              </a:rPr>
              <a:t>Asdddd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</a:t>
            </a:r>
            <a:r>
              <a:rPr lang="en-US" sz="3600" u="sng" dirty="0">
                <a:solidFill>
                  <a:prstClr val="black"/>
                </a:solidFill>
              </a:rPr>
              <a:t> d </a:t>
            </a:r>
            <a:r>
              <a:rPr lang="en-US" sz="3600" u="sng" dirty="0" err="1">
                <a:solidFill>
                  <a:prstClr val="black"/>
                </a:solidFill>
              </a:rPr>
              <a:t>ddddd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u="sng" dirty="0" err="1">
                <a:solidFill>
                  <a:prstClr val="black"/>
                </a:solidFill>
              </a:rPr>
              <a:t>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d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endParaRPr lang="en-US" sz="3600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Test – Chinese Characters: </a:t>
            </a:r>
            <a:r>
              <a:rPr lang="zh-CN" altLang="en-US" u="sng" dirty="0">
                <a:solidFill>
                  <a:prstClr val="black"/>
                </a:solidFill>
              </a:rPr>
              <a:t>阿斯顿啊盛大速度啊盛大速度啊盛大速度</a:t>
            </a:r>
            <a:endParaRPr lang="en-SG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60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PTLabsHighlightTextFragmentsShape88706fb5-d6a2-47f4-9e25-e5d0e2c7e6db"/>
          <p:cNvSpPr/>
          <p:nvPr>
            <p:custDataLst>
              <p:tags r:id="rId1"/>
            </p:custDataLst>
          </p:nvPr>
        </p:nvSpPr>
        <p:spPr>
          <a:xfrm>
            <a:off x="3326130" y="4892040"/>
            <a:ext cx="4114864" cy="2743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PPTLabsHighlightTextFragmentsShape6afaf3c5-a4b8-4905-a514-de1ffc89998b"/>
          <p:cNvGrpSpPr/>
          <p:nvPr/>
        </p:nvGrpSpPr>
        <p:grpSpPr>
          <a:xfrm>
            <a:off x="853440" y="3794760"/>
            <a:ext cx="7058089" cy="1097280"/>
            <a:chOff x="853440" y="3794760"/>
            <a:chExt cx="7058089" cy="1097280"/>
          </a:xfrm>
        </p:grpSpPr>
        <p:sp>
          <p:nvSpPr>
            <p:cNvPr id="17" name="PPTLabsHighlightTextFragmentsShapee5d4cba8-fb8d-4463-8b31-e3b6902340a1"/>
            <p:cNvSpPr/>
            <p:nvPr>
              <p:custDataLst>
                <p:tags r:id="rId13"/>
              </p:custDataLst>
            </p:nvPr>
          </p:nvSpPr>
          <p:spPr>
            <a:xfrm>
              <a:off x="853440" y="4343400"/>
              <a:ext cx="1438339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PTLabsHighlightTextFragmentsShapea3f2029d-f281-4002-9a91-fa6e6ea7657a"/>
            <p:cNvSpPr/>
            <p:nvPr>
              <p:custDataLst>
                <p:tags r:id="rId14"/>
              </p:custDataLst>
            </p:nvPr>
          </p:nvSpPr>
          <p:spPr>
            <a:xfrm>
              <a:off x="7568565" y="3794760"/>
              <a:ext cx="342964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PPTLabsHighlightTextFragmentsShape67ffe35d-2ef7-4c67-beea-18e346f36f08"/>
          <p:cNvGrpSpPr/>
          <p:nvPr/>
        </p:nvGrpSpPr>
        <p:grpSpPr>
          <a:xfrm>
            <a:off x="853440" y="3246120"/>
            <a:ext cx="7317486" cy="1097280"/>
            <a:chOff x="853440" y="3246120"/>
            <a:chExt cx="7317486" cy="1097280"/>
          </a:xfrm>
        </p:grpSpPr>
        <p:sp>
          <p:nvSpPr>
            <p:cNvPr id="14" name="PPTLabsHighlightTextFragmentsShape722dbee3-91b0-4c12-b51f-7fd7eaeee260"/>
            <p:cNvSpPr/>
            <p:nvPr>
              <p:custDataLst>
                <p:tags r:id="rId11"/>
              </p:custDataLst>
            </p:nvPr>
          </p:nvSpPr>
          <p:spPr>
            <a:xfrm>
              <a:off x="853440" y="3794760"/>
              <a:ext cx="2843276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PTLabsHighlightTextFragmentsShape37b7527d-9580-453a-9ac6-d270ec25126b"/>
            <p:cNvSpPr/>
            <p:nvPr>
              <p:custDataLst>
                <p:tags r:id="rId12"/>
              </p:custDataLst>
            </p:nvPr>
          </p:nvSpPr>
          <p:spPr>
            <a:xfrm>
              <a:off x="7245350" y="3246120"/>
              <a:ext cx="925576" cy="54864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PTLabsHighlightTextFragmentsShapec84fa0e2-a546-4555-bc44-fbc7bd07f72a"/>
          <p:cNvSpPr/>
          <p:nvPr>
            <p:custDataLst>
              <p:tags r:id="rId2"/>
            </p:custDataLst>
          </p:nvPr>
        </p:nvSpPr>
        <p:spPr>
          <a:xfrm>
            <a:off x="2022094" y="3246120"/>
            <a:ext cx="2791270" cy="5486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PTLabsHighlightTextFragmentsShapefcbd1772-5bed-4461-9860-2269d9c64877"/>
          <p:cNvSpPr/>
          <p:nvPr>
            <p:custDataLst>
              <p:tags r:id="rId3"/>
            </p:custDataLst>
          </p:nvPr>
        </p:nvSpPr>
        <p:spPr>
          <a:xfrm>
            <a:off x="3689160" y="2240280"/>
            <a:ext cx="3659251" cy="100584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PTLabsHighlightTextFragmentsShape90257b96-eb21-4197-8068-bc71a30536d8"/>
          <p:cNvSpPr/>
          <p:nvPr>
            <p:custDataLst>
              <p:tags r:id="rId4"/>
            </p:custDataLst>
          </p:nvPr>
        </p:nvSpPr>
        <p:spPr>
          <a:xfrm>
            <a:off x="5038090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HighlightTextFragmentsShape9e281dfd-af7e-405f-bdb4-9a80c5de65ab"/>
          <p:cNvSpPr/>
          <p:nvPr>
            <p:custDataLst>
              <p:tags r:id="rId5"/>
            </p:custDataLst>
          </p:nvPr>
        </p:nvSpPr>
        <p:spPr>
          <a:xfrm>
            <a:off x="3747453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PTLabsHighlightTextFragmentsShape2c1872ba-91bc-4c7f-85be-178ce2ac00a3"/>
          <p:cNvSpPr/>
          <p:nvPr>
            <p:custDataLst>
              <p:tags r:id="rId6"/>
            </p:custDataLst>
          </p:nvPr>
        </p:nvSpPr>
        <p:spPr>
          <a:xfrm>
            <a:off x="2456815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PTLabsHighlightTextFragmentsShape734e1cfd-ed01-4166-98e2-c0812f4dd84d"/>
          <p:cNvSpPr/>
          <p:nvPr>
            <p:custDataLst>
              <p:tags r:id="rId7"/>
            </p:custDataLst>
          </p:nvPr>
        </p:nvSpPr>
        <p:spPr>
          <a:xfrm>
            <a:off x="1166178" y="2087880"/>
            <a:ext cx="950976" cy="15240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PPTLabsHighlightTextFragmentsShape5075dd95-a07b-470d-8a8e-914cebd2f758"/>
          <p:cNvGrpSpPr/>
          <p:nvPr/>
        </p:nvGrpSpPr>
        <p:grpSpPr>
          <a:xfrm>
            <a:off x="853440" y="1234440"/>
            <a:ext cx="6596952" cy="853440"/>
            <a:chOff x="853440" y="1234440"/>
            <a:chExt cx="6596952" cy="853440"/>
          </a:xfrm>
        </p:grpSpPr>
        <p:sp>
          <p:nvSpPr>
            <p:cNvPr id="5" name="PPTLabsHighlightTextFragmentsShapefc68ceaa-1053-443f-a0ef-912c85865554"/>
            <p:cNvSpPr/>
            <p:nvPr>
              <p:custDataLst>
                <p:tags r:id="rId9"/>
              </p:custDataLst>
            </p:nvPr>
          </p:nvSpPr>
          <p:spPr>
            <a:xfrm>
              <a:off x="853440" y="1661160"/>
              <a:ext cx="4846701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PTLabsHighlightTextFragmentsShape33a0f774-a9c6-477a-b737-087320594569"/>
            <p:cNvSpPr/>
            <p:nvPr>
              <p:custDataLst>
                <p:tags r:id="rId10"/>
              </p:custDataLst>
            </p:nvPr>
          </p:nvSpPr>
          <p:spPr>
            <a:xfrm>
              <a:off x="1717040" y="1234440"/>
              <a:ext cx="5733352" cy="426720"/>
            </a:xfrm>
            <a:prstGeom prst="roundRect">
              <a:avLst>
                <a:gd name="adj" fmla="val 25000"/>
              </a:avLst>
            </a:prstGeom>
            <a:solidFill>
              <a:srgbClr val="FFFF00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PTLabsHighlightTextFragmentsShape00d575ba-6489-4ae3-85b4-8f4c378adf11"/>
          <p:cNvSpPr/>
          <p:nvPr>
            <p:custDataLst>
              <p:tags r:id="rId8"/>
            </p:custDataLst>
          </p:nvPr>
        </p:nvSpPr>
        <p:spPr>
          <a:xfrm>
            <a:off x="3176842" y="807720"/>
            <a:ext cx="3670363" cy="426720"/>
          </a:xfrm>
          <a:prstGeom prst="roundRect">
            <a:avLst>
              <a:gd name="adj" fmla="val 25000"/>
            </a:avLst>
          </a:prstGeom>
          <a:solidFill>
            <a:srgbClr val="FFFF00">
              <a:alpha val="5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762000" y="762000"/>
            <a:ext cx="7620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Test - Non-ABC: </a:t>
            </a:r>
            <a:r>
              <a:rPr lang="en-US" sz="2800" u="sng" dirty="0">
                <a:solidFill>
                  <a:prstClr val="black"/>
                </a:solidFill>
              </a:rPr>
              <a:t>1234567890!@#$%^&amp;*()</a:t>
            </a:r>
          </a:p>
          <a:p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- </a:t>
            </a:r>
            <a:r>
              <a:rPr lang="en-US" sz="28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Font Family, using Times New </a:t>
            </a:r>
            <a:r>
              <a:rPr lang="en-US" sz="2800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 (with multi-line overflow)</a:t>
            </a:r>
            <a:endParaRPr lang="en-US" sz="2800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Test -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  <a:r>
              <a:rPr lang="en-US" sz="1000" dirty="0">
                <a:solidFill>
                  <a:prstClr val="black"/>
                </a:solidFill>
              </a:rPr>
              <a:t>. Test: </a:t>
            </a:r>
            <a:r>
              <a:rPr lang="en-US" sz="1000" u="sng" dirty="0">
                <a:solidFill>
                  <a:prstClr val="black"/>
                </a:solidFill>
              </a:rPr>
              <a:t>very small content</a:t>
            </a:r>
          </a:p>
          <a:p>
            <a:r>
              <a:rPr lang="en-US" sz="6600" dirty="0">
                <a:solidFill>
                  <a:prstClr val="black"/>
                </a:solidFill>
                <a:latin typeface="Arial Black" panose="020B0A04020102020204" pitchFamily="34" charset="0"/>
              </a:rPr>
              <a:t>Test - </a:t>
            </a:r>
            <a:r>
              <a:rPr lang="en-US" sz="6600" u="sng" dirty="0">
                <a:solidFill>
                  <a:prstClr val="black"/>
                </a:solidFill>
                <a:latin typeface="Arial Black" panose="020B0A04020102020204" pitchFamily="34" charset="0"/>
              </a:rPr>
              <a:t>very big</a:t>
            </a:r>
          </a:p>
          <a:p>
            <a:r>
              <a:rPr lang="en-US" sz="3600" dirty="0">
                <a:solidFill>
                  <a:prstClr val="black"/>
                </a:solidFill>
              </a:rPr>
              <a:t>Test – </a:t>
            </a:r>
            <a:r>
              <a:rPr lang="en-US" sz="3600" u="sng" dirty="0">
                <a:solidFill>
                  <a:prstClr val="black"/>
                </a:solidFill>
              </a:rPr>
              <a:t>Long sentence: </a:t>
            </a:r>
            <a:r>
              <a:rPr lang="en-US" sz="3600" dirty="0" err="1">
                <a:solidFill>
                  <a:prstClr val="black"/>
                </a:solidFill>
              </a:rPr>
              <a:t>Asdddd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</a:t>
            </a:r>
            <a:r>
              <a:rPr lang="en-US" sz="3600" u="sng" dirty="0">
                <a:solidFill>
                  <a:prstClr val="black"/>
                </a:solidFill>
              </a:rPr>
              <a:t> d </a:t>
            </a:r>
            <a:r>
              <a:rPr lang="en-US" sz="3600" u="sng" dirty="0" err="1">
                <a:solidFill>
                  <a:prstClr val="black"/>
                </a:solidFill>
              </a:rPr>
              <a:t>ddddd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u="sng" dirty="0" err="1">
                <a:solidFill>
                  <a:prstClr val="black"/>
                </a:solidFill>
              </a:rPr>
              <a:t>d</a:t>
            </a:r>
            <a:r>
              <a:rPr lang="en-US" sz="3600" u="sng" dirty="0">
                <a:solidFill>
                  <a:prstClr val="black"/>
                </a:solidFill>
              </a:rPr>
              <a:t> </a:t>
            </a:r>
            <a:r>
              <a:rPr lang="en-US" sz="3600" u="sng" dirty="0" err="1">
                <a:solidFill>
                  <a:prstClr val="black"/>
                </a:solidFill>
              </a:rPr>
              <a:t>dddddd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</a:t>
            </a:r>
            <a:r>
              <a:rPr lang="en-US" sz="3600" dirty="0">
                <a:solidFill>
                  <a:prstClr val="black"/>
                </a:solidFill>
              </a:rPr>
              <a:t> d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ddd</a:t>
            </a:r>
            <a:endParaRPr lang="en-US" sz="3600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Test – Chinese Characters: </a:t>
            </a:r>
            <a:r>
              <a:rPr lang="zh-CN" altLang="en-US" u="sng" dirty="0">
                <a:solidFill>
                  <a:prstClr val="black"/>
                </a:solidFill>
              </a:rPr>
              <a:t>阿斯顿啊盛大速度啊盛大速度啊盛大速度</a:t>
            </a:r>
            <a:endParaRPr lang="en-SG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34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 animBg="1"/>
      <p:bldP spid="12" grpId="1" animBg="1"/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  <p:bldP spid="8" grpId="0" animBg="1"/>
      <p:bldP spid="8" grpId="1" animBg="1"/>
      <p:bldP spid="7" grpId="0" animBg="1"/>
      <p:bldP spid="7" grpId="1" animBg="1"/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62612181440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88706fb5-d6a2-47f4-9e25-e5d0e2c7e6d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3a0f774-a9c6-477a-b737-08732059456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722dbee3-91b0-4c12-b51f-7fd7eaeee2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37b7527d-9580-453a-9ac6-d270ec25126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e5d4cba8-fb8d-4463-8b31-e3b6902340a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a3f2029d-f281-4002-9a91-fa6e6ea765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c84fa0e2-a546-4555-bc44-fbc7bd07f7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cbd1772-5bed-4461-9860-2269d9c648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0257b96-eb21-4197-8068-bc71a30536d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9e281dfd-af7e-405f-bdb4-9a80c5de65a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2c1872ba-91bc-4c7f-85be-178ce2ac00a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734e1cfd-ed01-4166-98e2-c0812f4dd84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00d575ba-6489-4ae3-85b4-8f4c378adf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TEXTFRAGMENT" val="PPTLabsHighlightTextFragmentsShapefc68ceaa-1053-443f-a0ef-912c85865554"/>
</p:tagLst>
</file>

<file path=ppt/theme/theme1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327</Words>
  <Application>Microsoft Office PowerPoint</Application>
  <PresentationFormat>On-screen Show (4:3)</PresentationFormat>
  <Paragraphs>25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宋体</vt:lpstr>
      <vt:lpstr>Arial</vt:lpstr>
      <vt:lpstr>Arial Black</vt:lpstr>
      <vt:lpstr>Calibri</vt:lpstr>
      <vt:lpstr>Times New Roman</vt:lpstr>
      <vt:lpstr>Main feature</vt:lpstr>
      <vt:lpstr>1_Office Theme</vt:lpstr>
      <vt:lpstr>Office Theme</vt:lpstr>
      <vt:lpstr>PowerPointLabs Test Cases</vt:lpstr>
      <vt:lpstr>Highlight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PowerPointLabs Test Cases</dc:title>
  <dc:creator>Karan Kamath</dc:creator>
  <cp:lastModifiedBy>Karan Kamath</cp:lastModifiedBy>
  <cp:revision>3</cp:revision>
  <dcterms:created xsi:type="dcterms:W3CDTF">2014-06-26T04:06:10Z</dcterms:created>
  <dcterms:modified xsi:type="dcterms:W3CDTF">2014-06-26T04:45:07Z</dcterms:modified>
</cp:coreProperties>
</file>