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0" r:id="rId4"/>
    <p:sldId id="262" r:id="rId5"/>
    <p:sldId id="264" r:id="rId6"/>
  </p:sldIdLst>
  <p:sldSz cx="9144000" cy="6858000" type="screen4x3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Franklin Gothic Demi" pitchFamily="34" charset="0"/>
      <p:regular r:id="rId12"/>
      <p:italic r:id="rId13"/>
    </p:embeddedFont>
    <p:embeddedFont>
      <p:font typeface="Arial Black" pitchFamily="34" charset="0"/>
      <p:bold r:id="rId14"/>
    </p:embeddedFont>
    <p:embeddedFont>
      <p:font typeface="Gill Sans Ultra Bold" pitchFamily="34" charset="0"/>
      <p:regular r:id="rId15"/>
    </p:embeddedFont>
    <p:embeddedFont>
      <p:font typeface="Rockwell Extra Bold" pitchFamily="18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2178" y="1815259"/>
            <a:ext cx="8652779" cy="2931548"/>
            <a:chOff x="372178" y="3601880"/>
            <a:chExt cx="8652779" cy="2931548"/>
          </a:xfrm>
        </p:grpSpPr>
        <p:grpSp>
          <p:nvGrpSpPr>
            <p:cNvPr id="24" name="Group 23"/>
            <p:cNvGrpSpPr/>
            <p:nvPr/>
          </p:nvGrpSpPr>
          <p:grpSpPr>
            <a:xfrm>
              <a:off x="372178" y="4107584"/>
              <a:ext cx="2133600" cy="1886402"/>
              <a:chOff x="372178" y="4107584"/>
              <a:chExt cx="2133600" cy="1886402"/>
            </a:xfrm>
          </p:grpSpPr>
          <p:sp>
            <p:nvSpPr>
              <p:cNvPr id="26" name="Rectangle 4"/>
              <p:cNvSpPr/>
              <p:nvPr/>
            </p:nvSpPr>
            <p:spPr>
              <a:xfrm rot="16200000">
                <a:off x="495777" y="3983985"/>
                <a:ext cx="1886402" cy="2133600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5931" y="4380296"/>
                <a:ext cx="1524000" cy="1238051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15531" y="4511917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315531" y="4746807"/>
                <a:ext cx="762000" cy="394855"/>
                <a:chOff x="4648200" y="3124200"/>
                <a:chExt cx="609600" cy="31588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800600" y="31242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648200" y="31242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00600" y="32385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648200" y="32385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800600" y="3363884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648200" y="3363884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lowchart: Connector 8"/>
              <p:cNvSpPr/>
              <p:nvPr/>
            </p:nvSpPr>
            <p:spPr>
              <a:xfrm>
                <a:off x="653599" y="4706108"/>
                <a:ext cx="758637" cy="1028701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762001">
                    <a:moveTo>
                      <a:pt x="149098" y="0"/>
                    </a:moveTo>
                    <a:lnTo>
                      <a:pt x="308102" y="0"/>
                    </a:lnTo>
                    <a:cubicBezTo>
                      <a:pt x="315116" y="0"/>
                      <a:pt x="320802" y="5686"/>
                      <a:pt x="320802" y="12700"/>
                    </a:cubicBezTo>
                    <a:lnTo>
                      <a:pt x="320802" y="63500"/>
                    </a:lnTo>
                    <a:cubicBezTo>
                      <a:pt x="320802" y="70514"/>
                      <a:pt x="315116" y="76200"/>
                      <a:pt x="308102" y="76200"/>
                    </a:cubicBezTo>
                    <a:lnTo>
                      <a:pt x="284382" y="76200"/>
                    </a:lnTo>
                    <a:lnTo>
                      <a:pt x="284382" y="312460"/>
                    </a:lnTo>
                    <a:cubicBezTo>
                      <a:pt x="383766" y="336669"/>
                      <a:pt x="457200" y="426459"/>
                      <a:pt x="457200" y="533401"/>
                    </a:cubicBezTo>
                    <a:cubicBezTo>
                      <a:pt x="457200" y="659653"/>
                      <a:pt x="354852" y="762001"/>
                      <a:pt x="228600" y="762001"/>
                    </a:cubicBezTo>
                    <a:cubicBezTo>
                      <a:pt x="102348" y="762001"/>
                      <a:pt x="0" y="659653"/>
                      <a:pt x="0" y="533401"/>
                    </a:cubicBezTo>
                    <a:cubicBezTo>
                      <a:pt x="0" y="426459"/>
                      <a:pt x="73434" y="336669"/>
                      <a:pt x="172818" y="312460"/>
                    </a:cubicBezTo>
                    <a:lnTo>
                      <a:pt x="172818" y="76200"/>
                    </a:lnTo>
                    <a:lnTo>
                      <a:pt x="149098" y="76200"/>
                    </a:lnTo>
                    <a:cubicBezTo>
                      <a:pt x="142084" y="76200"/>
                      <a:pt x="136398" y="70514"/>
                      <a:pt x="136398" y="63500"/>
                    </a:cubicBezTo>
                    <a:lnTo>
                      <a:pt x="136398" y="12700"/>
                    </a:lnTo>
                    <a:cubicBezTo>
                      <a:pt x="136398" y="5686"/>
                      <a:pt x="142084" y="0"/>
                      <a:pt x="1490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>
                <a:off x="824551" y="4428606"/>
                <a:ext cx="208183" cy="208183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5-Point Star 60"/>
              <p:cNvSpPr/>
              <p:nvPr/>
            </p:nvSpPr>
            <p:spPr>
              <a:xfrm rot="1018584">
                <a:off x="1016219" y="4284520"/>
                <a:ext cx="335280" cy="34543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76557" y="3601880"/>
              <a:ext cx="6248400" cy="15696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600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54241" y="4671380"/>
              <a:ext cx="5703959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5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115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cxnSp>
          <p:nvCxnSpPr>
            <p:cNvPr id="2049" name="Straight Connector 2048"/>
            <p:cNvCxnSpPr/>
            <p:nvPr/>
          </p:nvCxnSpPr>
          <p:spPr>
            <a:xfrm>
              <a:off x="7315200" y="5046412"/>
              <a:ext cx="381000" cy="29081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696200" y="5141662"/>
              <a:ext cx="533400" cy="19556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696200" y="5337228"/>
              <a:ext cx="117764" cy="37791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813964" y="5715145"/>
              <a:ext cx="415636" cy="21627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lowchart: Process 3"/>
          <p:cNvSpPr/>
          <p:nvPr/>
        </p:nvSpPr>
        <p:spPr>
          <a:xfrm>
            <a:off x="0" y="0"/>
            <a:ext cx="9144000" cy="3124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201204" y="3733800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53604" y="460007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10632" y="4923754"/>
              <a:ext cx="983437" cy="938081"/>
              <a:chOff x="7110632" y="4923754"/>
              <a:chExt cx="983437" cy="938081"/>
            </a:xfrm>
          </p:grpSpPr>
          <p:sp>
            <p:nvSpPr>
              <p:cNvPr id="5" name="Round Single Corner Rectangle 4"/>
              <p:cNvSpPr/>
              <p:nvPr/>
            </p:nvSpPr>
            <p:spPr>
              <a:xfrm rot="16200000" flipH="1" flipV="1">
                <a:off x="7364039" y="5131805"/>
                <a:ext cx="774787" cy="685273"/>
              </a:xfrm>
              <a:prstGeom prst="round1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19"/>
              <p:cNvSpPr/>
              <p:nvPr/>
            </p:nvSpPr>
            <p:spPr>
              <a:xfrm>
                <a:off x="7110632" y="5123537"/>
                <a:ext cx="603113" cy="699496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 rot="1885134">
                <a:off x="7578906" y="4923754"/>
                <a:ext cx="459749" cy="45974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>
                <a:spLocks noChangeAspect="1"/>
              </p:cNvSpPr>
              <p:nvPr/>
            </p:nvSpPr>
            <p:spPr>
              <a:xfrm rot="1018584">
                <a:off x="7406758" y="5496956"/>
                <a:ext cx="172024" cy="172024"/>
              </a:xfrm>
              <a:prstGeom prst="star5">
                <a:avLst/>
              </a:prstGeom>
              <a:solidFill>
                <a:srgbClr val="0070C0"/>
              </a:solidFill>
              <a:ln w="31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5-Point Star 33"/>
              <p:cNvSpPr>
                <a:spLocks noChangeAspect="1"/>
              </p:cNvSpPr>
              <p:nvPr/>
            </p:nvSpPr>
            <p:spPr>
              <a:xfrm rot="219631">
                <a:off x="7548730" y="5285005"/>
                <a:ext cx="256948" cy="256948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09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135090" y="4869870"/>
              <a:ext cx="814900" cy="911043"/>
              <a:chOff x="7467600" y="5032557"/>
              <a:chExt cx="762000" cy="112732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467600" y="5032557"/>
                <a:ext cx="346364" cy="40622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13964" y="5235670"/>
                <a:ext cx="415636" cy="203116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813964" y="5438785"/>
                <a:ext cx="0" cy="504815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813964" y="5943600"/>
                <a:ext cx="415636" cy="21627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065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52400" y="2357870"/>
            <a:ext cx="838200" cy="838200"/>
            <a:chOff x="152400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0725682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400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697031" y="2554354"/>
              <a:ext cx="216000" cy="216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990" y="246707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</a:rPr>
                <a:t>+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75693" y="2361045"/>
            <a:ext cx="838200" cy="838200"/>
            <a:chOff x="1175693" y="2361045"/>
            <a:chExt cx="838200" cy="838200"/>
          </a:xfrm>
        </p:grpSpPr>
        <p:sp>
          <p:nvSpPr>
            <p:cNvPr id="66" name="Rectangle 65"/>
            <p:cNvSpPr/>
            <p:nvPr/>
          </p:nvSpPr>
          <p:spPr>
            <a:xfrm>
              <a:off x="1192512" y="242050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20725682">
              <a:off x="1315467" y="2613246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1248488" y="2475097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94210" y="2801760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1801090" y="2935554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75693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lowchart: Connector 72"/>
            <p:cNvSpPr>
              <a:spLocks noChangeAspect="1"/>
            </p:cNvSpPr>
            <p:nvPr/>
          </p:nvSpPr>
          <p:spPr>
            <a:xfrm>
              <a:off x="1716387" y="2557529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60432" y="2579330"/>
              <a:ext cx="167192" cy="167192"/>
            </a:xfrm>
            <a:prstGeom prst="arc">
              <a:avLst>
                <a:gd name="adj1" fmla="val 372342"/>
                <a:gd name="adj2" fmla="val 15865948"/>
              </a:avLst>
            </a:prstGeom>
            <a:ln w="381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70024" y="2591710"/>
              <a:ext cx="116389" cy="762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6374393" y="2433753"/>
              <a:ext cx="535402" cy="535402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40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287423" y="2454381"/>
              <a:ext cx="685800" cy="399170"/>
              <a:chOff x="7300914" y="2545581"/>
              <a:chExt cx="685800" cy="399170"/>
            </a:xfrm>
            <a:solidFill>
              <a:schemeClr val="accent6"/>
            </a:solidFill>
            <a:scene3d>
              <a:camera prst="perspectiveHeroicExtremeLeftFacing"/>
              <a:lightRig rig="threePt" dir="t"/>
            </a:scene3d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/>
            <p:nvPr/>
          </p:nvSpPr>
          <p:spPr>
            <a:xfrm rot="18800530">
              <a:off x="7429167" y="2787464"/>
              <a:ext cx="290393" cy="227807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8355593" y="2433753"/>
              <a:ext cx="535402" cy="535402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36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2" name="Right Brace 111"/>
          <p:cNvSpPr/>
          <p:nvPr/>
        </p:nvSpPr>
        <p:spPr>
          <a:xfrm rot="5400000">
            <a:off x="4647262" y="2710476"/>
            <a:ext cx="247608" cy="29038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ounded Rectangular Callout 112"/>
          <p:cNvSpPr/>
          <p:nvPr/>
        </p:nvSpPr>
        <p:spPr>
          <a:xfrm>
            <a:off x="4338645" y="4466486"/>
            <a:ext cx="1233404" cy="627246"/>
          </a:xfrm>
          <a:prstGeom prst="wedgeRoundRectCallout">
            <a:avLst>
              <a:gd name="adj1" fmla="val -16764"/>
              <a:gd name="adj2" fmla="val -728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coming soon!</a:t>
            </a:r>
            <a:endParaRPr lang="en-SG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41</Words>
  <Application>Microsoft Office PowerPoint</Application>
  <PresentationFormat>On-screen Show (4:3)</PresentationFormat>
  <Paragraphs>23</Paragraphs>
  <Slides>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Demi</vt:lpstr>
      <vt:lpstr>Arial Black</vt:lpstr>
      <vt:lpstr>Gill Sans Ultra Bold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C. Rajapakse</cp:lastModifiedBy>
  <cp:revision>44</cp:revision>
  <dcterms:created xsi:type="dcterms:W3CDTF">2006-08-16T00:00:00Z</dcterms:created>
  <dcterms:modified xsi:type="dcterms:W3CDTF">2013-11-28T09:12:27Z</dcterms:modified>
</cp:coreProperties>
</file>