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55" autoAdjust="0"/>
  </p:normalViewPr>
  <p:slideViewPr>
    <p:cSldViewPr snapToGrid="0">
      <p:cViewPr>
        <p:scale>
          <a:sx n="75" d="100"/>
          <a:sy n="75" d="100"/>
        </p:scale>
        <p:origin x="42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/>
          </p:cNvGrpSpPr>
          <p:nvPr/>
        </p:nvGrpSpPr>
        <p:grpSpPr>
          <a:xfrm>
            <a:off x="2503484" y="1265103"/>
            <a:ext cx="838200" cy="838200"/>
            <a:chOff x="375266" y="53973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17957" r="18148" b="34171"/>
          <a:stretch/>
        </p:blipFill>
        <p:spPr bwMode="auto">
          <a:xfrm>
            <a:off x="2598925" y="1343153"/>
            <a:ext cx="486412" cy="5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t="18041" r="25172" b="31188"/>
          <a:stretch/>
        </p:blipFill>
        <p:spPr bwMode="auto">
          <a:xfrm>
            <a:off x="3023213" y="1599832"/>
            <a:ext cx="198581" cy="43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>
          <a:xfrm>
            <a:off x="2802694" y="2980172"/>
            <a:ext cx="838200" cy="838200"/>
            <a:chOff x="375266" y="5397326"/>
            <a:chExt cx="838200" cy="838200"/>
          </a:xfrm>
        </p:grpSpPr>
        <p:sp>
          <p:nvSpPr>
            <p:cNvPr id="8" name="Rectangle 7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10"/>
          <p:cNvCxnSpPr>
            <a:cxnSpLocks/>
          </p:cNvCxnSpPr>
          <p:nvPr/>
        </p:nvCxnSpPr>
        <p:spPr>
          <a:xfrm flipH="1">
            <a:off x="2991473" y="3132483"/>
            <a:ext cx="498742" cy="495478"/>
          </a:xfrm>
          <a:prstGeom prst="straightConnector1">
            <a:avLst/>
          </a:prstGeom>
          <a:ln w="63500">
            <a:solidFill>
              <a:srgbClr val="E56C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/>
          </p:cNvSpPr>
          <p:nvPr/>
        </p:nvSpPr>
        <p:spPr>
          <a:xfrm>
            <a:off x="3160640" y="3299260"/>
            <a:ext cx="169935" cy="171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>
          <a:xfrm>
            <a:off x="5431008" y="3132572"/>
            <a:ext cx="838200" cy="838200"/>
            <a:chOff x="375266" y="5397326"/>
            <a:chExt cx="838200" cy="838200"/>
          </a:xfrm>
        </p:grpSpPr>
        <p:sp>
          <p:nvSpPr>
            <p:cNvPr id="13" name="Rectangle 12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ardrop 1"/>
          <p:cNvSpPr/>
          <p:nvPr/>
        </p:nvSpPr>
        <p:spPr>
          <a:xfrm>
            <a:off x="5557527" y="3593006"/>
            <a:ext cx="252000" cy="252000"/>
          </a:xfrm>
          <a:prstGeom prst="teardrop">
            <a:avLst/>
          </a:prstGeom>
          <a:solidFill>
            <a:srgbClr val="E46B07"/>
          </a:solidFill>
          <a:ln>
            <a:solidFill>
              <a:srgbClr val="E46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51500" y="3267075"/>
            <a:ext cx="6350" cy="28091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5987391" y="3613144"/>
            <a:ext cx="6350" cy="28091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9" y="142900"/>
            <a:ext cx="8229600" cy="1143000"/>
          </a:xfrm>
        </p:spPr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895605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16785" y="1650784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6810" y="2393668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391185" y="5424346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ounded Rectangle 79"/>
          <p:cNvSpPr>
            <a:spLocks noChangeAspect="1"/>
          </p:cNvSpPr>
          <p:nvPr/>
        </p:nvSpPr>
        <p:spPr>
          <a:xfrm>
            <a:off x="5155671" y="5447045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r>
              <a:rPr lang="en-US" sz="800" dirty="0" smtClean="0">
                <a:solidFill>
                  <a:srgbClr val="0070C0"/>
                </a:solidFill>
              </a:rPr>
              <a:t>▴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81" name="Rounded Rectangle 80"/>
          <p:cNvSpPr>
            <a:spLocks noChangeAspect="1"/>
          </p:cNvSpPr>
          <p:nvPr/>
        </p:nvSpPr>
        <p:spPr>
          <a:xfrm>
            <a:off x="5063150" y="5305977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5340709" y="5633744"/>
            <a:ext cx="9252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>
            <a:spLocks noChangeAspect="1"/>
          </p:cNvSpPr>
          <p:nvPr/>
        </p:nvSpPr>
        <p:spPr>
          <a:xfrm>
            <a:off x="5248190" y="5587113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 rot="5400000">
            <a:off x="5247749" y="5362379"/>
            <a:ext cx="0" cy="360000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5112968" y="5398400"/>
            <a:ext cx="824" cy="144000"/>
          </a:xfrm>
          <a:prstGeom prst="straightConnector1">
            <a:avLst/>
          </a:prstGeom>
          <a:ln w="6985">
            <a:round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392255" y="5539163"/>
            <a:ext cx="746" cy="47150"/>
          </a:xfrm>
          <a:prstGeom prst="straightConnector1">
            <a:avLst/>
          </a:prstGeom>
          <a:ln w="6985">
            <a:round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152011" y="5449138"/>
            <a:ext cx="277144" cy="327600"/>
            <a:chOff x="2152011" y="5449138"/>
            <a:chExt cx="277144" cy="327600"/>
          </a:xfrm>
        </p:grpSpPr>
        <p:sp>
          <p:nvSpPr>
            <p:cNvPr id="58" name="Rounded Rectangle 57"/>
            <p:cNvSpPr>
              <a:spLocks noChangeAspect="1"/>
            </p:cNvSpPr>
            <p:nvPr/>
          </p:nvSpPr>
          <p:spPr>
            <a:xfrm>
              <a:off x="2231449" y="5478413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7" name="Rounded Rectangle 66"/>
            <p:cNvSpPr>
              <a:spLocks noChangeAspect="1"/>
            </p:cNvSpPr>
            <p:nvPr/>
          </p:nvSpPr>
          <p:spPr>
            <a:xfrm>
              <a:off x="2152011" y="5641858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425919" y="5449138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10800000" flipH="1">
              <a:off x="2332318" y="5683553"/>
              <a:ext cx="90000" cy="0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le 53"/>
          <p:cNvSpPr>
            <a:spLocks noChangeAspect="1"/>
          </p:cNvSpPr>
          <p:nvPr/>
        </p:nvSpPr>
        <p:spPr>
          <a:xfrm>
            <a:off x="1954305" y="1679152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5" name="Rounded Rectangle 54"/>
          <p:cNvSpPr>
            <a:spLocks noChangeAspect="1"/>
          </p:cNvSpPr>
          <p:nvPr/>
        </p:nvSpPr>
        <p:spPr>
          <a:xfrm>
            <a:off x="2055841" y="1842597"/>
            <a:ext cx="176400" cy="84623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H="1">
            <a:off x="1942400" y="1649877"/>
            <a:ext cx="3236" cy="327600"/>
          </a:xfrm>
          <a:prstGeom prst="line">
            <a:avLst/>
          </a:prstGeom>
          <a:ln w="95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949606" y="1884292"/>
            <a:ext cx="108000" cy="617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941131" y="2555399"/>
            <a:ext cx="331200" cy="278952"/>
            <a:chOff x="5941131" y="2555399"/>
            <a:chExt cx="331200" cy="278952"/>
          </a:xfrm>
        </p:grpSpPr>
        <p:sp>
          <p:nvSpPr>
            <p:cNvPr id="72" name="Rounded Rectangle 71"/>
            <p:cNvSpPr>
              <a:spLocks noChangeAspect="1"/>
            </p:cNvSpPr>
            <p:nvPr/>
          </p:nvSpPr>
          <p:spPr>
            <a:xfrm>
              <a:off x="6062460" y="2565367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3" name="Rounded Rectangle 72"/>
            <p:cNvSpPr>
              <a:spLocks noChangeAspect="1"/>
            </p:cNvSpPr>
            <p:nvPr/>
          </p:nvSpPr>
          <p:spPr>
            <a:xfrm>
              <a:off x="5968735" y="2746274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cxnSpLocks/>
            </p:cNvCxnSpPr>
            <p:nvPr/>
          </p:nvCxnSpPr>
          <p:spPr>
            <a:xfrm rot="5400000" flipH="1">
              <a:off x="6105113" y="2391418"/>
              <a:ext cx="3236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5994017" y="2555399"/>
              <a:ext cx="4353" cy="190800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60535" y="5140345"/>
            <a:ext cx="331200" cy="281473"/>
            <a:chOff x="6060535" y="5140345"/>
            <a:chExt cx="331200" cy="281473"/>
          </a:xfrm>
        </p:grpSpPr>
        <p:sp>
          <p:nvSpPr>
            <p:cNvPr id="77" name="Rounded Rectangle 76"/>
            <p:cNvSpPr>
              <a:spLocks noChangeAspect="1"/>
            </p:cNvSpPr>
            <p:nvPr/>
          </p:nvSpPr>
          <p:spPr>
            <a:xfrm>
              <a:off x="6181864" y="532139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8" name="Rounded Rectangle 77"/>
            <p:cNvSpPr>
              <a:spLocks noChangeAspect="1"/>
            </p:cNvSpPr>
            <p:nvPr/>
          </p:nvSpPr>
          <p:spPr>
            <a:xfrm>
              <a:off x="6088139" y="5140345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/>
            <p:cNvCxnSpPr>
              <a:cxnSpLocks/>
            </p:cNvCxnSpPr>
            <p:nvPr/>
          </p:nvCxnSpPr>
          <p:spPr>
            <a:xfrm rot="5400000" flipH="1">
              <a:off x="6224517" y="5254600"/>
              <a:ext cx="3236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0800000" flipV="1">
              <a:off x="6113421" y="5231738"/>
              <a:ext cx="4353" cy="180000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Symmetric</a:t>
            </a:r>
            <a:endParaRPr lang="en-US" dirty="0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Dimension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166" y="300250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width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540396" y="30025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dimension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610" y="2374824"/>
            <a:ext cx="331200" cy="332173"/>
            <a:chOff x="1133610" y="2374824"/>
            <a:chExt cx="331200" cy="332173"/>
          </a:xfrm>
        </p:grpSpPr>
        <p:sp>
          <p:nvSpPr>
            <p:cNvPr id="16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4113735" y="2481476"/>
            <a:ext cx="331200" cy="332173"/>
            <a:chOff x="1133610" y="2374824"/>
            <a:chExt cx="331200" cy="332173"/>
          </a:xfrm>
        </p:grpSpPr>
        <p:sp>
          <p:nvSpPr>
            <p:cNvPr id="23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72867" y="2482436"/>
            <a:ext cx="329508" cy="332821"/>
            <a:chOff x="6126239" y="2351808"/>
            <a:chExt cx="329508" cy="332821"/>
          </a:xfrm>
        </p:grpSpPr>
        <p:sp>
          <p:nvSpPr>
            <p:cNvPr id="20" name="Rounded Rectangle 76"/>
            <p:cNvSpPr>
              <a:spLocks/>
            </p:cNvSpPr>
            <p:nvPr/>
          </p:nvSpPr>
          <p:spPr>
            <a:xfrm>
              <a:off x="6126239" y="2591797"/>
              <a:ext cx="327600" cy="92832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6126239" y="2471802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6128147" y="2351808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68740" y="3002507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Width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622397" y="300018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Height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615616" y="3000184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Fill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59405" y="2481097"/>
            <a:ext cx="316800" cy="316800"/>
            <a:chOff x="1159405" y="2481097"/>
            <a:chExt cx="316800" cy="316800"/>
          </a:xfrm>
        </p:grpSpPr>
        <p:sp>
          <p:nvSpPr>
            <p:cNvPr id="14" name="Rectangle 13"/>
            <p:cNvSpPr>
              <a:spLocks/>
            </p:cNvSpPr>
            <p:nvPr/>
          </p:nvSpPr>
          <p:spPr>
            <a:xfrm>
              <a:off x="1159405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>
              <a:spLocks noChangeAspect="1"/>
            </p:cNvSpPr>
            <p:nvPr/>
          </p:nvSpPr>
          <p:spPr>
            <a:xfrm>
              <a:off x="1260466" y="2595458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69"/>
            <p:cNvCxnSpPr/>
            <p:nvPr/>
          </p:nvCxnSpPr>
          <p:spPr>
            <a:xfrm flipH="1" flipV="1">
              <a:off x="1171576" y="2643096"/>
              <a:ext cx="900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9"/>
            <p:cNvCxnSpPr/>
            <p:nvPr/>
          </p:nvCxnSpPr>
          <p:spPr>
            <a:xfrm rot="10800000" flipH="1" flipV="1">
              <a:off x="1379119" y="2642478"/>
              <a:ext cx="900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134437" y="2481097"/>
            <a:ext cx="316800" cy="316800"/>
            <a:chOff x="4134437" y="2481097"/>
            <a:chExt cx="316800" cy="316800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4134437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235498" y="2597839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69"/>
            <p:cNvCxnSpPr/>
            <p:nvPr/>
          </p:nvCxnSpPr>
          <p:spPr>
            <a:xfrm rot="5400000" flipH="1" flipV="1">
              <a:off x="4250823" y="2544714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9"/>
            <p:cNvCxnSpPr/>
            <p:nvPr/>
          </p:nvCxnSpPr>
          <p:spPr>
            <a:xfrm rot="16200000" flipH="1" flipV="1">
              <a:off x="4248999" y="2737877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>
            <a:spLocks/>
          </p:cNvSpPr>
          <p:nvPr/>
        </p:nvSpPr>
        <p:spPr>
          <a:xfrm>
            <a:off x="6950781" y="2529977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7045492" y="2646719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69"/>
          <p:cNvCxnSpPr>
            <a:cxnSpLocks/>
          </p:cNvCxnSpPr>
          <p:nvPr/>
        </p:nvCxnSpPr>
        <p:spPr>
          <a:xfrm rot="60000" flipH="1">
            <a:off x="6968436" y="2545259"/>
            <a:ext cx="281867" cy="291600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2397" y="300018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615616" y="3000184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</p:txBody>
      </p:sp>
      <p:sp>
        <p:nvSpPr>
          <p:cNvPr id="7" name="Rounded Rectangle 76"/>
          <p:cNvSpPr>
            <a:spLocks noChangeAspect="1"/>
          </p:cNvSpPr>
          <p:nvPr/>
        </p:nvSpPr>
        <p:spPr>
          <a:xfrm>
            <a:off x="796302" y="2795165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>
          <a:xfrm>
            <a:off x="841375" y="2626373"/>
            <a:ext cx="238125" cy="331200"/>
          </a:xfrm>
          <a:prstGeom prst="arc">
            <a:avLst>
              <a:gd name="adj1" fmla="val 10860918"/>
              <a:gd name="adj2" fmla="val 2065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9042" y="2833730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28665" y="2821682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76"/>
          <p:cNvSpPr>
            <a:spLocks noChangeAspect="1"/>
          </p:cNvSpPr>
          <p:nvPr/>
        </p:nvSpPr>
        <p:spPr>
          <a:xfrm>
            <a:off x="3808785" y="2790971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3853858" y="2622179"/>
            <a:ext cx="238125" cy="331200"/>
          </a:xfrm>
          <a:prstGeom prst="arc">
            <a:avLst>
              <a:gd name="adj1" fmla="val 10860918"/>
              <a:gd name="adj2" fmla="val 1923102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951525" y="2829536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885579" y="2677320"/>
            <a:ext cx="259211" cy="321096"/>
            <a:chOff x="6885579" y="2677320"/>
            <a:chExt cx="259211" cy="321096"/>
          </a:xfrm>
        </p:grpSpPr>
        <p:sp>
          <p:nvSpPr>
            <p:cNvPr id="48" name="Arc 47"/>
            <p:cNvSpPr>
              <a:spLocks noChangeAspect="1"/>
            </p:cNvSpPr>
            <p:nvPr/>
          </p:nvSpPr>
          <p:spPr>
            <a:xfrm rot="574443">
              <a:off x="6885579" y="2784400"/>
              <a:ext cx="214016" cy="214016"/>
            </a:xfrm>
            <a:prstGeom prst="arc">
              <a:avLst>
                <a:gd name="adj1" fmla="val 18889809"/>
                <a:gd name="adj2" fmla="val 10574258"/>
              </a:avLst>
            </a:prstGeom>
            <a:ln w="5715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9672056">
              <a:off x="6943190" y="2677320"/>
              <a:ext cx="201600" cy="1908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56</Words>
  <Application>Microsoft Office PowerPoint</Application>
  <PresentationFormat>On-screen Show (4:3)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Stretch / Shrink</vt:lpstr>
      <vt:lpstr>Make Symmetric</vt:lpstr>
      <vt:lpstr>Same Dimension</vt:lpstr>
      <vt:lpstr>Fit to Slide</vt:lpstr>
      <vt:lpstr>Aspect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216</cp:revision>
  <dcterms:created xsi:type="dcterms:W3CDTF">2006-08-16T00:00:00Z</dcterms:created>
  <dcterms:modified xsi:type="dcterms:W3CDTF">2016-03-09T20:42:36Z</dcterms:modified>
</cp:coreProperties>
</file>