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1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12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09" r:id="rId31"/>
    <p:sldId id="313" r:id="rId32"/>
    <p:sldId id="314" r:id="rId33"/>
    <p:sldId id="315" r:id="rId34"/>
    <p:sldId id="310" r:id="rId35"/>
    <p:sldId id="316" r:id="rId36"/>
    <p:sldId id="317" r:id="rId37"/>
    <p:sldId id="27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11"/>
            <p14:sldId id="302"/>
            <p14:sldId id="303"/>
            <p14:sldId id="304"/>
            <p14:sldId id="305"/>
            <p14:sldId id="306"/>
            <p14:sldId id="307"/>
            <p14:sldId id="308"/>
            <p14:sldId id="312"/>
            <p14:sldId id="319"/>
            <p14:sldId id="320"/>
            <p14:sldId id="321"/>
            <p14:sldId id="322"/>
            <p14:sldId id="323"/>
            <p14:sldId id="324"/>
            <p14:sldId id="325"/>
            <p14:sldId id="309"/>
            <p14:sldId id="313"/>
            <p14:sldId id="314"/>
            <p14:sldId id="315"/>
            <p14:sldId id="310"/>
            <p14:sldId id="316"/>
            <p14:sldId id="31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5760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463546" y="247650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11014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57600" y="25146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463546" y="1811533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11014" y="2339458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Align:: By Selected Shape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2880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828800" y="247650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1971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21971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733864" y="247650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0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1242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31242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250768" y="312420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0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084084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3474484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250768" y="206835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4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3299342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250768" y="2596275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82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386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75386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781332" y="247650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95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75386" y="3299342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781332" y="2596275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9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Align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>
                <a:solidFill>
                  <a:schemeClr val="bg1"/>
                </a:solidFill>
              </a:rPr>
              <a:t>Align Left, Align Right, Align Top, Align Bottom, Align Horizontal, Align Vertical or Align Center </a:t>
            </a:r>
            <a:r>
              <a:rPr lang="en-US" sz="2400" dirty="0">
                <a:solidFill>
                  <a:schemeClr val="bg1"/>
                </a:solidFill>
              </a:rPr>
              <a:t>to 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Align:: PowerPoint Default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78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91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22029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32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55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799" y="4678916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5 w 3804185"/>
              <a:gd name="connsiteY0" fmla="*/ 3604142 h 4823342"/>
              <a:gd name="connsiteX1" fmla="*/ 0 w 3804185"/>
              <a:gd name="connsiteY1" fmla="*/ 0 h 4823342"/>
              <a:gd name="connsiteX2" fmla="*/ 3804185 w 3804185"/>
              <a:gd name="connsiteY2" fmla="*/ 3604142 h 4823342"/>
              <a:gd name="connsiteX3" fmla="*/ 3804185 w 3804185"/>
              <a:gd name="connsiteY3" fmla="*/ 4823342 h 4823342"/>
              <a:gd name="connsiteX4" fmla="*/ 1975385 w 3804185"/>
              <a:gd name="connsiteY4" fmla="*/ 4823342 h 4823342"/>
              <a:gd name="connsiteX5" fmla="*/ 1975385 w 3804185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52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2339458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75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11015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98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11015" y="2339458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64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33400" y="247650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93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38875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38875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250768" y="247650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45704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Align:: by Slide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5334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250768" y="53340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5334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95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492234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3882634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250768" y="247650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353235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79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12817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208017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250768" y="150495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2032875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96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6137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6137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92084" y="247650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39552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6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6137" y="2512817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6137" y="2208017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92084" y="150495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39552" y="2032875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1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0" y="247650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9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2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1520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927093" y="247650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22029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6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250768" y="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9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638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50292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250768" y="3623066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4678916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7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5146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250768" y="1811533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2339458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101</Words>
  <Application>Microsoft Office PowerPoint</Application>
  <PresentationFormat>On-screen Show (4:3)</PresentationFormat>
  <Paragraphs>13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Office Theme</vt:lpstr>
      <vt:lpstr>Main feature</vt:lpstr>
      <vt:lpstr>Sub feature</vt:lpstr>
      <vt:lpstr>PowerPointLabs Test Cases</vt:lpstr>
      <vt:lpstr>Align</vt:lpstr>
      <vt:lpstr>Align:: by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Align:: By Selected Shape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Align:: PowerPoint 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Oswell</cp:lastModifiedBy>
  <cp:revision>60</cp:revision>
  <dcterms:created xsi:type="dcterms:W3CDTF">2014-01-22T00:01:33Z</dcterms:created>
  <dcterms:modified xsi:type="dcterms:W3CDTF">2016-03-17T08:34:48Z</dcterms:modified>
</cp:coreProperties>
</file>