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5" r:id="rId6"/>
    <p:sldId id="292" r:id="rId7"/>
    <p:sldId id="305" r:id="rId8"/>
    <p:sldId id="300" r:id="rId9"/>
    <p:sldId id="298" r:id="rId10"/>
    <p:sldId id="303" r:id="rId11"/>
    <p:sldId id="304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5"/>
            <p14:sldId id="292"/>
            <p14:sldId id="305"/>
            <p14:sldId id="300"/>
            <p14:sldId id="298"/>
            <p14:sldId id="303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Distribute Angle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29116">
            <a:off x="2939056" y="423372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344380" y="189828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8279591">
            <a:off x="1701178" y="236969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2243987">
            <a:off x="3444509" y="443045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199150">
            <a:off x="4481701" y="4523383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7892566">
            <a:off x="5254203" y="412597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696764">
            <a:off x="5669103" y="385046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4015421">
            <a:off x="5529264" y="2742654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At Second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082725">
            <a:off x="4552504" y="470371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8256095">
            <a:off x="3234459" y="243611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751078">
            <a:off x="1702228" y="3202705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2483538">
            <a:off x="3636928" y="4358645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8366975">
            <a:off x="5478940" y="3965749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544576">
            <a:off x="5613492" y="3318581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3765875">
            <a:off x="5491630" y="2654618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1750636">
            <a:off x="5426465" y="2592162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740771">
            <a:off x="4978074" y="2086220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249401">
            <a:off x="2750806" y="402735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837145">
            <a:off x="4660940" y="1948362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9557574">
            <a:off x="1977521" y="172850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957155">
            <a:off x="2979494" y="326370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2035387">
            <a:off x="3557341" y="4466468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9477150">
            <a:off x="4750052" y="4456385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7317133">
            <a:off x="5392306" y="3953970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4256469">
            <a:off x="5754059" y="33670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997159">
            <a:off x="5337235" y="2403925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Second </a:t>
            </a:r>
            <a:r>
              <a:rPr lang="en-US" smtClean="0"/>
              <a:t>and Third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6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411361">
            <a:off x="4898053" y="460196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390753">
            <a:off x="4859638" y="202296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3951024">
            <a:off x="2584842" y="4411135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8045617">
            <a:off x="5601353" y="3830494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573224">
            <a:off x="5612599" y="332954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4144531">
            <a:off x="5546200" y="278922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2479297">
            <a:off x="5579236" y="2789634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819439">
            <a:off x="5293840" y="2351312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0384714">
            <a:off x="3856989" y="470326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485047">
            <a:off x="4529345" y="191790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4580790">
            <a:off x="2304460" y="420913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9922799">
            <a:off x="4737759" y="4432675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7716660">
            <a:off x="5299454" y="407588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908741">
            <a:off x="5595361" y="3457104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3200175">
            <a:off x="5686149" y="3012309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292963">
            <a:off x="5150149" y="2209536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9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83</Words>
  <Application>Microsoft Office PowerPoint</Application>
  <PresentationFormat>On-screen Show 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Angle / At Second</vt:lpstr>
      <vt:lpstr>PowerPoint Presentation</vt:lpstr>
      <vt:lpstr>PowerPoint Presentation</vt:lpstr>
      <vt:lpstr>Distribute:: Angle / Second and Third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108</cp:revision>
  <dcterms:created xsi:type="dcterms:W3CDTF">2014-01-22T00:01:33Z</dcterms:created>
  <dcterms:modified xsi:type="dcterms:W3CDTF">2016-06-16T08:43:44Z</dcterms:modified>
</cp:coreProperties>
</file>