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4" r:id="rId3"/>
    <p:sldId id="271" r:id="rId4"/>
    <p:sldId id="276" r:id="rId5"/>
    <p:sldId id="275" r:id="rId6"/>
    <p:sldId id="272" r:id="rId7"/>
    <p:sldId id="268" r:id="rId8"/>
  </p:sldIdLst>
  <p:sldSz cx="3657600" cy="2743200"/>
  <p:notesSz cx="6858000" cy="9144000"/>
  <p:defaultTextStyle>
    <a:defPPr>
      <a:defRPr lang="en-US"/>
    </a:defPPr>
    <a:lvl1pPr marL="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4" y="-726"/>
      </p:cViewPr>
      <p:guideLst>
        <p:guide orient="horz" pos="864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36576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3657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36576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28845" y="0"/>
            <a:ext cx="2928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/>
                </a:solidFill>
              </a:rPr>
              <a:t>Start position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20428812">
            <a:off x="273614" y="597703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9" name="Chevron 18"/>
          <p:cNvSpPr/>
          <p:nvPr/>
        </p:nvSpPr>
        <p:spPr>
          <a:xfrm>
            <a:off x="404475" y="1219200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20" name="Chevron 19"/>
          <p:cNvSpPr/>
          <p:nvPr/>
        </p:nvSpPr>
        <p:spPr>
          <a:xfrm rot="1372605">
            <a:off x="271645" y="1861589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</p:spTree>
    <p:extLst>
      <p:ext uri="{BB962C8B-B14F-4D97-AF65-F5344CB8AC3E}">
        <p14:creationId xmlns:p14="http://schemas.microsoft.com/office/powerpoint/2010/main" val="74329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vron 2"/>
          <p:cNvSpPr/>
          <p:nvPr/>
        </p:nvSpPr>
        <p:spPr>
          <a:xfrm>
            <a:off x="589873" y="1066800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4" name="Chevron 13"/>
          <p:cNvSpPr/>
          <p:nvPr/>
        </p:nvSpPr>
        <p:spPr>
          <a:xfrm>
            <a:off x="1294724" y="1066800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5" name="Chevron 14"/>
          <p:cNvSpPr/>
          <p:nvPr/>
        </p:nvSpPr>
        <p:spPr>
          <a:xfrm>
            <a:off x="1966633" y="1066800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5" name="TextBox 4"/>
          <p:cNvSpPr txBox="1"/>
          <p:nvPr/>
        </p:nvSpPr>
        <p:spPr>
          <a:xfrm>
            <a:off x="838200" y="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/>
                </a:solidFill>
              </a:rPr>
              <a:t>End position 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306095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vron 2"/>
          <p:cNvSpPr/>
          <p:nvPr/>
        </p:nvSpPr>
        <p:spPr>
          <a:xfrm rot="20428812">
            <a:off x="273614" y="597703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4" name="Chevron 13"/>
          <p:cNvSpPr/>
          <p:nvPr/>
        </p:nvSpPr>
        <p:spPr>
          <a:xfrm>
            <a:off x="404475" y="1219200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5" name="Chevron 14"/>
          <p:cNvSpPr/>
          <p:nvPr/>
        </p:nvSpPr>
        <p:spPr>
          <a:xfrm rot="1372605">
            <a:off x="271645" y="1861589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5" name="TextBox 4"/>
          <p:cNvSpPr txBox="1"/>
          <p:nvPr/>
        </p:nvSpPr>
        <p:spPr>
          <a:xfrm>
            <a:off x="633076" y="0"/>
            <a:ext cx="3024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/>
                </a:solidFill>
              </a:rPr>
              <a:t>Start position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425546"/>
      </p:ext>
    </p:extLst>
  </p:cSld>
  <p:clrMapOvr>
    <a:masterClrMapping/>
  </p:clrMapOvr>
  <p:transition spd="slow" advTm="0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vron 2"/>
          <p:cNvSpPr/>
          <p:nvPr/>
        </p:nvSpPr>
        <p:spPr>
          <a:xfrm rot="20428812">
            <a:off x="273614" y="597703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4" name="Chevron 13"/>
          <p:cNvSpPr/>
          <p:nvPr/>
        </p:nvSpPr>
        <p:spPr>
          <a:xfrm>
            <a:off x="404475" y="1219200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5" name="Chevron 14"/>
          <p:cNvSpPr/>
          <p:nvPr/>
        </p:nvSpPr>
        <p:spPr>
          <a:xfrm rot="1372605">
            <a:off x="271645" y="1861589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5" name="TextBox 4"/>
          <p:cNvSpPr txBox="1"/>
          <p:nvPr/>
        </p:nvSpPr>
        <p:spPr>
          <a:xfrm>
            <a:off x="633076" y="0"/>
            <a:ext cx="3024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/>
                </a:solidFill>
              </a:rPr>
              <a:t>Auto-animated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396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518245626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vron 2"/>
          <p:cNvSpPr/>
          <p:nvPr/>
        </p:nvSpPr>
        <p:spPr>
          <a:xfrm rot="20428812">
            <a:off x="273614" y="597703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4" name="Chevron 13"/>
          <p:cNvSpPr/>
          <p:nvPr/>
        </p:nvSpPr>
        <p:spPr>
          <a:xfrm>
            <a:off x="404475" y="1219200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5" name="Chevron 14"/>
          <p:cNvSpPr/>
          <p:nvPr/>
        </p:nvSpPr>
        <p:spPr>
          <a:xfrm rot="1372605">
            <a:off x="271645" y="1861589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5" name="TextBox 4"/>
          <p:cNvSpPr txBox="1"/>
          <p:nvPr/>
        </p:nvSpPr>
        <p:spPr>
          <a:xfrm>
            <a:off x="633076" y="0"/>
            <a:ext cx="3024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/>
                </a:solidFill>
              </a:rPr>
              <a:t>Auto-animated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2" name="PPIndicator20131215182456296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54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323313 0.0855018 0.04323313 0.0855018 0.08646626 0.1710036 E" pathEditMode="relative" ptsTypes="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171188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216985 -0.02777778 0.1216985 -0.02777778 0.2433971 -0.05555556 E" pathEditMode="relative" ptsTypes="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317077 -0.1448653 0.2317077 -0.1448653 0.4634154 -0.2897306 E" pathEditMode="relative" ptsTypes="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372605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4" grpId="0" animBg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vron 2"/>
          <p:cNvSpPr/>
          <p:nvPr/>
        </p:nvSpPr>
        <p:spPr>
          <a:xfrm>
            <a:off x="589873" y="1066800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4" name="Chevron 13"/>
          <p:cNvSpPr/>
          <p:nvPr/>
        </p:nvSpPr>
        <p:spPr>
          <a:xfrm>
            <a:off x="1294724" y="1066800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5" name="Chevron 14"/>
          <p:cNvSpPr/>
          <p:nvPr/>
        </p:nvSpPr>
        <p:spPr>
          <a:xfrm>
            <a:off x="1966633" y="1066800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6" name="TextBox 5"/>
          <p:cNvSpPr txBox="1"/>
          <p:nvPr/>
        </p:nvSpPr>
        <p:spPr>
          <a:xfrm>
            <a:off x="633076" y="0"/>
            <a:ext cx="3024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/>
                </a:solidFill>
              </a:rPr>
              <a:t>Auto-animated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58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3121518103029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31" y="639763"/>
            <a:ext cx="2799338" cy="1811337"/>
          </a:xfrm>
        </p:spPr>
      </p:pic>
    </p:spTree>
    <p:extLst>
      <p:ext uri="{BB962C8B-B14F-4D97-AF65-F5344CB8AC3E}">
        <p14:creationId xmlns:p14="http://schemas.microsoft.com/office/powerpoint/2010/main" val="1592511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9</Words>
  <Application>Microsoft Office PowerPoint</Application>
  <PresentationFormat>Custom</PresentationFormat>
  <Paragraphs>6</Paragraphs>
  <Slides>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Damithch</cp:lastModifiedBy>
  <cp:revision>10</cp:revision>
  <dcterms:created xsi:type="dcterms:W3CDTF">2013-12-14T15:06:37Z</dcterms:created>
  <dcterms:modified xsi:type="dcterms:W3CDTF">2013-12-15T13:11:49Z</dcterms:modified>
</cp:coreProperties>
</file>