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79" r:id="rId4"/>
    <p:sldId id="283" r:id="rId5"/>
    <p:sldId id="280" r:id="rId6"/>
    <p:sldId id="284" r:id="rId7"/>
    <p:sldId id="281" r:id="rId8"/>
    <p:sldId id="268" r:id="rId9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0" y="-72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04850"/>
            <a:ext cx="22098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9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1924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04850"/>
            <a:ext cx="22098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1930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25 0.06597222 -0.03125 0.06597222 -0.0625 0.1319444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7931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66800"/>
            <a:ext cx="17526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7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2846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66800"/>
            <a:ext cx="17526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28544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45833 0.06944445 0.03645833 0.06944445 0.07291666 0.1388889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3043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447800"/>
            <a:ext cx="22860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0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3316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447800"/>
            <a:ext cx="22860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3321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6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770834 0.06770834 -0.06770834 0.06770834 -0.1354167 0.1354167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56667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819275"/>
            <a:ext cx="12954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119</Words>
  <Application>Microsoft Office PowerPoint</Application>
  <PresentationFormat>Custom</PresentationFormat>
  <Paragraphs>35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Blah blah blah blah</vt:lpstr>
      <vt:lpstr>Blah blah blah blah</vt:lpstr>
      <vt:lpstr>Blah blah blah blah</vt:lpstr>
      <vt:lpstr>Blah blah blah blah</vt:lpstr>
      <vt:lpstr>Blah blah blah blah</vt:lpstr>
      <vt:lpstr>Blah blah blah blah</vt:lpstr>
      <vt:lpstr>Blah blah blah blah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11</cp:revision>
  <dcterms:created xsi:type="dcterms:W3CDTF">2013-12-14T15:06:37Z</dcterms:created>
  <dcterms:modified xsi:type="dcterms:W3CDTF">2013-12-15T13:24:39Z</dcterms:modified>
</cp:coreProperties>
</file>