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091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182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72736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63645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54558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4547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3638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27294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38" y="-108"/>
      </p:cViewPr>
      <p:guideLst>
        <p:guide orient="horz" pos="216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72461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slides :</a:t>
            </a:r>
            <a:endParaRPr lang="en-SG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Mostly text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 visualizations.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Mostly static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animations.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600" b="1" dirty="0" smtClean="0">
                <a:solidFill>
                  <a:srgbClr val="0070C0"/>
                </a:solidFill>
              </a:rPr>
              <a:t>Mostly boring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liveliness.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But why? </a:t>
            </a:r>
          </a:p>
          <a:p>
            <a:pPr marL="109728" indent="0">
              <a:buNone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Because creating better slides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takes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too much effort!</a:t>
            </a:r>
            <a:endParaRPr lang="en-SG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060" name="Group 1059"/>
          <p:cNvGrpSpPr/>
          <p:nvPr/>
        </p:nvGrpSpPr>
        <p:grpSpPr>
          <a:xfrm flipH="1">
            <a:off x="7162800" y="3124200"/>
            <a:ext cx="1416050" cy="3119438"/>
            <a:chOff x="7162800" y="3124200"/>
            <a:chExt cx="1416050" cy="3119438"/>
          </a:xfrm>
        </p:grpSpPr>
        <p:sp>
          <p:nvSpPr>
            <p:cNvPr id="105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7162800" y="3124200"/>
              <a:ext cx="1416050" cy="311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60"/>
            <p:cNvSpPr>
              <a:spLocks/>
            </p:cNvSpPr>
            <p:nvPr/>
          </p:nvSpPr>
          <p:spPr bwMode="auto">
            <a:xfrm>
              <a:off x="7886700" y="3124200"/>
              <a:ext cx="98425" cy="104775"/>
            </a:xfrm>
            <a:custGeom>
              <a:avLst/>
              <a:gdLst>
                <a:gd name="T0" fmla="*/ 0 w 62"/>
                <a:gd name="T1" fmla="*/ 49 h 66"/>
                <a:gd name="T2" fmla="*/ 45 w 62"/>
                <a:gd name="T3" fmla="*/ 0 h 66"/>
                <a:gd name="T4" fmla="*/ 62 w 62"/>
                <a:gd name="T5" fmla="*/ 19 h 66"/>
                <a:gd name="T6" fmla="*/ 19 w 62"/>
                <a:gd name="T7" fmla="*/ 66 h 66"/>
                <a:gd name="T8" fmla="*/ 0 w 62"/>
                <a:gd name="T9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">
                  <a:moveTo>
                    <a:pt x="0" y="49"/>
                  </a:moveTo>
                  <a:lnTo>
                    <a:pt x="45" y="0"/>
                  </a:lnTo>
                  <a:lnTo>
                    <a:pt x="62" y="19"/>
                  </a:lnTo>
                  <a:lnTo>
                    <a:pt x="19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61"/>
            <p:cNvSpPr>
              <a:spLocks/>
            </p:cNvSpPr>
            <p:nvPr/>
          </p:nvSpPr>
          <p:spPr bwMode="auto">
            <a:xfrm>
              <a:off x="7937500" y="3270250"/>
              <a:ext cx="107950" cy="68263"/>
            </a:xfrm>
            <a:custGeom>
              <a:avLst/>
              <a:gdLst>
                <a:gd name="T0" fmla="*/ 0 w 68"/>
                <a:gd name="T1" fmla="*/ 19 h 43"/>
                <a:gd name="T2" fmla="*/ 62 w 68"/>
                <a:gd name="T3" fmla="*/ 0 h 43"/>
                <a:gd name="T4" fmla="*/ 68 w 68"/>
                <a:gd name="T5" fmla="*/ 26 h 43"/>
                <a:gd name="T6" fmla="*/ 8 w 68"/>
                <a:gd name="T7" fmla="*/ 43 h 43"/>
                <a:gd name="T8" fmla="*/ 0 w 68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9"/>
                  </a:moveTo>
                  <a:lnTo>
                    <a:pt x="62" y="0"/>
                  </a:lnTo>
                  <a:lnTo>
                    <a:pt x="68" y="26"/>
                  </a:lnTo>
                  <a:lnTo>
                    <a:pt x="8" y="4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62"/>
            <p:cNvSpPr>
              <a:spLocks/>
            </p:cNvSpPr>
            <p:nvPr/>
          </p:nvSpPr>
          <p:spPr bwMode="auto">
            <a:xfrm>
              <a:off x="7956550" y="3416300"/>
              <a:ext cx="103188" cy="53975"/>
            </a:xfrm>
            <a:custGeom>
              <a:avLst/>
              <a:gdLst>
                <a:gd name="T0" fmla="*/ 3 w 65"/>
                <a:gd name="T1" fmla="*/ 0 h 34"/>
                <a:gd name="T2" fmla="*/ 65 w 65"/>
                <a:gd name="T3" fmla="*/ 9 h 34"/>
                <a:gd name="T4" fmla="*/ 61 w 65"/>
                <a:gd name="T5" fmla="*/ 34 h 34"/>
                <a:gd name="T6" fmla="*/ 0 w 65"/>
                <a:gd name="T7" fmla="*/ 26 h 34"/>
                <a:gd name="T8" fmla="*/ 3 w 6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4">
                  <a:moveTo>
                    <a:pt x="3" y="0"/>
                  </a:moveTo>
                  <a:lnTo>
                    <a:pt x="65" y="9"/>
                  </a:lnTo>
                  <a:lnTo>
                    <a:pt x="61" y="34"/>
                  </a:lnTo>
                  <a:lnTo>
                    <a:pt x="0" y="2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3"/>
            <p:cNvSpPr>
              <a:spLocks/>
            </p:cNvSpPr>
            <p:nvPr/>
          </p:nvSpPr>
          <p:spPr bwMode="auto">
            <a:xfrm>
              <a:off x="7183438" y="4213225"/>
              <a:ext cx="1371600" cy="2027238"/>
            </a:xfrm>
            <a:custGeom>
              <a:avLst/>
              <a:gdLst>
                <a:gd name="T0" fmla="*/ 834 w 864"/>
                <a:gd name="T1" fmla="*/ 1061 h 1277"/>
                <a:gd name="T2" fmla="*/ 864 w 864"/>
                <a:gd name="T3" fmla="*/ 935 h 1277"/>
                <a:gd name="T4" fmla="*/ 779 w 864"/>
                <a:gd name="T5" fmla="*/ 785 h 1277"/>
                <a:gd name="T6" fmla="*/ 652 w 864"/>
                <a:gd name="T7" fmla="*/ 714 h 1277"/>
                <a:gd name="T8" fmla="*/ 641 w 864"/>
                <a:gd name="T9" fmla="*/ 710 h 1277"/>
                <a:gd name="T10" fmla="*/ 693 w 864"/>
                <a:gd name="T11" fmla="*/ 405 h 1277"/>
                <a:gd name="T12" fmla="*/ 774 w 864"/>
                <a:gd name="T13" fmla="*/ 355 h 1277"/>
                <a:gd name="T14" fmla="*/ 789 w 864"/>
                <a:gd name="T15" fmla="*/ 289 h 1277"/>
                <a:gd name="T16" fmla="*/ 755 w 864"/>
                <a:gd name="T17" fmla="*/ 229 h 1277"/>
                <a:gd name="T18" fmla="*/ 691 w 864"/>
                <a:gd name="T19" fmla="*/ 186 h 1277"/>
                <a:gd name="T20" fmla="*/ 657 w 864"/>
                <a:gd name="T21" fmla="*/ 169 h 1277"/>
                <a:gd name="T22" fmla="*/ 654 w 864"/>
                <a:gd name="T23" fmla="*/ 144 h 1277"/>
                <a:gd name="T24" fmla="*/ 622 w 864"/>
                <a:gd name="T25" fmla="*/ 114 h 1277"/>
                <a:gd name="T26" fmla="*/ 577 w 864"/>
                <a:gd name="T27" fmla="*/ 114 h 1277"/>
                <a:gd name="T28" fmla="*/ 545 w 864"/>
                <a:gd name="T29" fmla="*/ 144 h 1277"/>
                <a:gd name="T30" fmla="*/ 545 w 864"/>
                <a:gd name="T31" fmla="*/ 189 h 1277"/>
                <a:gd name="T32" fmla="*/ 577 w 864"/>
                <a:gd name="T33" fmla="*/ 221 h 1277"/>
                <a:gd name="T34" fmla="*/ 624 w 864"/>
                <a:gd name="T35" fmla="*/ 219 h 1277"/>
                <a:gd name="T36" fmla="*/ 672 w 864"/>
                <a:gd name="T37" fmla="*/ 219 h 1277"/>
                <a:gd name="T38" fmla="*/ 727 w 864"/>
                <a:gd name="T39" fmla="*/ 257 h 1277"/>
                <a:gd name="T40" fmla="*/ 751 w 864"/>
                <a:gd name="T41" fmla="*/ 295 h 1277"/>
                <a:gd name="T42" fmla="*/ 742 w 864"/>
                <a:gd name="T43" fmla="*/ 330 h 1277"/>
                <a:gd name="T44" fmla="*/ 682 w 864"/>
                <a:gd name="T45" fmla="*/ 368 h 1277"/>
                <a:gd name="T46" fmla="*/ 586 w 864"/>
                <a:gd name="T47" fmla="*/ 306 h 1277"/>
                <a:gd name="T48" fmla="*/ 490 w 864"/>
                <a:gd name="T49" fmla="*/ 225 h 1277"/>
                <a:gd name="T50" fmla="*/ 374 w 864"/>
                <a:gd name="T51" fmla="*/ 233 h 1277"/>
                <a:gd name="T52" fmla="*/ 299 w 864"/>
                <a:gd name="T53" fmla="*/ 295 h 1277"/>
                <a:gd name="T54" fmla="*/ 233 w 864"/>
                <a:gd name="T55" fmla="*/ 347 h 1277"/>
                <a:gd name="T56" fmla="*/ 90 w 864"/>
                <a:gd name="T57" fmla="*/ 327 h 1277"/>
                <a:gd name="T58" fmla="*/ 40 w 864"/>
                <a:gd name="T59" fmla="*/ 238 h 1277"/>
                <a:gd name="T60" fmla="*/ 73 w 864"/>
                <a:gd name="T61" fmla="*/ 159 h 1277"/>
                <a:gd name="T62" fmla="*/ 133 w 864"/>
                <a:gd name="T63" fmla="*/ 114 h 1277"/>
                <a:gd name="T64" fmla="*/ 188 w 864"/>
                <a:gd name="T65" fmla="*/ 86 h 1277"/>
                <a:gd name="T66" fmla="*/ 186 w 864"/>
                <a:gd name="T67" fmla="*/ 22 h 1277"/>
                <a:gd name="T68" fmla="*/ 148 w 864"/>
                <a:gd name="T69" fmla="*/ 0 h 1277"/>
                <a:gd name="T70" fmla="*/ 90 w 864"/>
                <a:gd name="T71" fmla="*/ 26 h 1277"/>
                <a:gd name="T72" fmla="*/ 87 w 864"/>
                <a:gd name="T73" fmla="*/ 77 h 1277"/>
                <a:gd name="T74" fmla="*/ 43 w 864"/>
                <a:gd name="T75" fmla="*/ 135 h 1277"/>
                <a:gd name="T76" fmla="*/ 0 w 864"/>
                <a:gd name="T77" fmla="*/ 235 h 1277"/>
                <a:gd name="T78" fmla="*/ 51 w 864"/>
                <a:gd name="T79" fmla="*/ 345 h 1277"/>
                <a:gd name="T80" fmla="*/ 197 w 864"/>
                <a:gd name="T81" fmla="*/ 389 h 1277"/>
                <a:gd name="T82" fmla="*/ 271 w 864"/>
                <a:gd name="T83" fmla="*/ 392 h 1277"/>
                <a:gd name="T84" fmla="*/ 302 w 864"/>
                <a:gd name="T85" fmla="*/ 732 h 1277"/>
                <a:gd name="T86" fmla="*/ 235 w 864"/>
                <a:gd name="T87" fmla="*/ 777 h 1277"/>
                <a:gd name="T88" fmla="*/ 184 w 864"/>
                <a:gd name="T89" fmla="*/ 845 h 1277"/>
                <a:gd name="T90" fmla="*/ 177 w 864"/>
                <a:gd name="T91" fmla="*/ 935 h 1277"/>
                <a:gd name="T92" fmla="*/ 222 w 864"/>
                <a:gd name="T93" fmla="*/ 1039 h 1277"/>
                <a:gd name="T94" fmla="*/ 105 w 864"/>
                <a:gd name="T95" fmla="*/ 1136 h 1277"/>
                <a:gd name="T96" fmla="*/ 130 w 864"/>
                <a:gd name="T97" fmla="*/ 1151 h 1277"/>
                <a:gd name="T98" fmla="*/ 246 w 864"/>
                <a:gd name="T99" fmla="*/ 1007 h 1277"/>
                <a:gd name="T100" fmla="*/ 214 w 864"/>
                <a:gd name="T101" fmla="*/ 918 h 1277"/>
                <a:gd name="T102" fmla="*/ 227 w 864"/>
                <a:gd name="T103" fmla="*/ 847 h 1277"/>
                <a:gd name="T104" fmla="*/ 269 w 864"/>
                <a:gd name="T105" fmla="*/ 800 h 1277"/>
                <a:gd name="T106" fmla="*/ 312 w 864"/>
                <a:gd name="T107" fmla="*/ 849 h 1277"/>
                <a:gd name="T108" fmla="*/ 686 w 864"/>
                <a:gd name="T109" fmla="*/ 772 h 1277"/>
                <a:gd name="T110" fmla="*/ 791 w 864"/>
                <a:gd name="T111" fmla="*/ 853 h 1277"/>
                <a:gd name="T112" fmla="*/ 826 w 864"/>
                <a:gd name="T113" fmla="*/ 969 h 1277"/>
                <a:gd name="T114" fmla="*/ 772 w 864"/>
                <a:gd name="T115" fmla="*/ 1087 h 1277"/>
                <a:gd name="T116" fmla="*/ 828 w 864"/>
                <a:gd name="T117" fmla="*/ 1271 h 1277"/>
                <a:gd name="T118" fmla="*/ 856 w 864"/>
                <a:gd name="T119" fmla="*/ 1270 h 1277"/>
                <a:gd name="T120" fmla="*/ 855 w 864"/>
                <a:gd name="T121" fmla="*/ 124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4" h="1277">
                  <a:moveTo>
                    <a:pt x="759" y="1163"/>
                  </a:moveTo>
                  <a:lnTo>
                    <a:pt x="789" y="1129"/>
                  </a:lnTo>
                  <a:lnTo>
                    <a:pt x="813" y="1095"/>
                  </a:lnTo>
                  <a:lnTo>
                    <a:pt x="834" y="1061"/>
                  </a:lnTo>
                  <a:lnTo>
                    <a:pt x="849" y="1029"/>
                  </a:lnTo>
                  <a:lnTo>
                    <a:pt x="858" y="997"/>
                  </a:lnTo>
                  <a:lnTo>
                    <a:pt x="864" y="965"/>
                  </a:lnTo>
                  <a:lnTo>
                    <a:pt x="864" y="935"/>
                  </a:lnTo>
                  <a:lnTo>
                    <a:pt x="860" y="905"/>
                  </a:lnTo>
                  <a:lnTo>
                    <a:pt x="841" y="858"/>
                  </a:lnTo>
                  <a:lnTo>
                    <a:pt x="813" y="819"/>
                  </a:lnTo>
                  <a:lnTo>
                    <a:pt x="779" y="785"/>
                  </a:lnTo>
                  <a:lnTo>
                    <a:pt x="742" y="759"/>
                  </a:lnTo>
                  <a:lnTo>
                    <a:pt x="706" y="738"/>
                  </a:lnTo>
                  <a:lnTo>
                    <a:pt x="674" y="723"/>
                  </a:lnTo>
                  <a:lnTo>
                    <a:pt x="652" y="714"/>
                  </a:lnTo>
                  <a:lnTo>
                    <a:pt x="642" y="710"/>
                  </a:lnTo>
                  <a:lnTo>
                    <a:pt x="642" y="710"/>
                  </a:lnTo>
                  <a:lnTo>
                    <a:pt x="641" y="710"/>
                  </a:lnTo>
                  <a:lnTo>
                    <a:pt x="641" y="710"/>
                  </a:lnTo>
                  <a:lnTo>
                    <a:pt x="639" y="710"/>
                  </a:lnTo>
                  <a:lnTo>
                    <a:pt x="610" y="409"/>
                  </a:lnTo>
                  <a:lnTo>
                    <a:pt x="656" y="409"/>
                  </a:lnTo>
                  <a:lnTo>
                    <a:pt x="693" y="405"/>
                  </a:lnTo>
                  <a:lnTo>
                    <a:pt x="723" y="396"/>
                  </a:lnTo>
                  <a:lnTo>
                    <a:pt x="746" y="385"/>
                  </a:lnTo>
                  <a:lnTo>
                    <a:pt x="763" y="370"/>
                  </a:lnTo>
                  <a:lnTo>
                    <a:pt x="774" y="355"/>
                  </a:lnTo>
                  <a:lnTo>
                    <a:pt x="781" y="338"/>
                  </a:lnTo>
                  <a:lnTo>
                    <a:pt x="787" y="323"/>
                  </a:lnTo>
                  <a:lnTo>
                    <a:pt x="789" y="306"/>
                  </a:lnTo>
                  <a:lnTo>
                    <a:pt x="789" y="289"/>
                  </a:lnTo>
                  <a:lnTo>
                    <a:pt x="785" y="272"/>
                  </a:lnTo>
                  <a:lnTo>
                    <a:pt x="778" y="257"/>
                  </a:lnTo>
                  <a:lnTo>
                    <a:pt x="768" y="242"/>
                  </a:lnTo>
                  <a:lnTo>
                    <a:pt x="755" y="229"/>
                  </a:lnTo>
                  <a:lnTo>
                    <a:pt x="740" y="218"/>
                  </a:lnTo>
                  <a:lnTo>
                    <a:pt x="725" y="204"/>
                  </a:lnTo>
                  <a:lnTo>
                    <a:pt x="708" y="195"/>
                  </a:lnTo>
                  <a:lnTo>
                    <a:pt x="691" y="186"/>
                  </a:lnTo>
                  <a:lnTo>
                    <a:pt x="672" y="176"/>
                  </a:lnTo>
                  <a:lnTo>
                    <a:pt x="656" y="169"/>
                  </a:lnTo>
                  <a:lnTo>
                    <a:pt x="657" y="169"/>
                  </a:lnTo>
                  <a:lnTo>
                    <a:pt x="657" y="169"/>
                  </a:lnTo>
                  <a:lnTo>
                    <a:pt x="657" y="169"/>
                  </a:lnTo>
                  <a:lnTo>
                    <a:pt x="657" y="167"/>
                  </a:lnTo>
                  <a:lnTo>
                    <a:pt x="656" y="156"/>
                  </a:lnTo>
                  <a:lnTo>
                    <a:pt x="654" y="144"/>
                  </a:lnTo>
                  <a:lnTo>
                    <a:pt x="648" y="135"/>
                  </a:lnTo>
                  <a:lnTo>
                    <a:pt x="641" y="127"/>
                  </a:lnTo>
                  <a:lnTo>
                    <a:pt x="631" y="120"/>
                  </a:lnTo>
                  <a:lnTo>
                    <a:pt x="622" y="114"/>
                  </a:lnTo>
                  <a:lnTo>
                    <a:pt x="610" y="112"/>
                  </a:lnTo>
                  <a:lnTo>
                    <a:pt x="599" y="111"/>
                  </a:lnTo>
                  <a:lnTo>
                    <a:pt x="588" y="112"/>
                  </a:lnTo>
                  <a:lnTo>
                    <a:pt x="577" y="114"/>
                  </a:lnTo>
                  <a:lnTo>
                    <a:pt x="567" y="120"/>
                  </a:lnTo>
                  <a:lnTo>
                    <a:pt x="558" y="127"/>
                  </a:lnTo>
                  <a:lnTo>
                    <a:pt x="550" y="135"/>
                  </a:lnTo>
                  <a:lnTo>
                    <a:pt x="545" y="144"/>
                  </a:lnTo>
                  <a:lnTo>
                    <a:pt x="543" y="156"/>
                  </a:lnTo>
                  <a:lnTo>
                    <a:pt x="541" y="167"/>
                  </a:lnTo>
                  <a:lnTo>
                    <a:pt x="543" y="178"/>
                  </a:lnTo>
                  <a:lnTo>
                    <a:pt x="545" y="189"/>
                  </a:lnTo>
                  <a:lnTo>
                    <a:pt x="550" y="199"/>
                  </a:lnTo>
                  <a:lnTo>
                    <a:pt x="558" y="208"/>
                  </a:lnTo>
                  <a:lnTo>
                    <a:pt x="567" y="216"/>
                  </a:lnTo>
                  <a:lnTo>
                    <a:pt x="577" y="221"/>
                  </a:lnTo>
                  <a:lnTo>
                    <a:pt x="588" y="223"/>
                  </a:lnTo>
                  <a:lnTo>
                    <a:pt x="599" y="225"/>
                  </a:lnTo>
                  <a:lnTo>
                    <a:pt x="612" y="223"/>
                  </a:lnTo>
                  <a:lnTo>
                    <a:pt x="624" y="219"/>
                  </a:lnTo>
                  <a:lnTo>
                    <a:pt x="633" y="214"/>
                  </a:lnTo>
                  <a:lnTo>
                    <a:pt x="642" y="206"/>
                  </a:lnTo>
                  <a:lnTo>
                    <a:pt x="657" y="214"/>
                  </a:lnTo>
                  <a:lnTo>
                    <a:pt x="672" y="219"/>
                  </a:lnTo>
                  <a:lnTo>
                    <a:pt x="687" y="229"/>
                  </a:lnTo>
                  <a:lnTo>
                    <a:pt x="702" y="236"/>
                  </a:lnTo>
                  <a:lnTo>
                    <a:pt x="714" y="246"/>
                  </a:lnTo>
                  <a:lnTo>
                    <a:pt x="727" y="257"/>
                  </a:lnTo>
                  <a:lnTo>
                    <a:pt x="736" y="266"/>
                  </a:lnTo>
                  <a:lnTo>
                    <a:pt x="744" y="278"/>
                  </a:lnTo>
                  <a:lnTo>
                    <a:pt x="748" y="285"/>
                  </a:lnTo>
                  <a:lnTo>
                    <a:pt x="751" y="295"/>
                  </a:lnTo>
                  <a:lnTo>
                    <a:pt x="751" y="302"/>
                  </a:lnTo>
                  <a:lnTo>
                    <a:pt x="749" y="312"/>
                  </a:lnTo>
                  <a:lnTo>
                    <a:pt x="748" y="321"/>
                  </a:lnTo>
                  <a:lnTo>
                    <a:pt x="742" y="330"/>
                  </a:lnTo>
                  <a:lnTo>
                    <a:pt x="734" y="342"/>
                  </a:lnTo>
                  <a:lnTo>
                    <a:pt x="723" y="351"/>
                  </a:lnTo>
                  <a:lnTo>
                    <a:pt x="706" y="360"/>
                  </a:lnTo>
                  <a:lnTo>
                    <a:pt x="682" y="368"/>
                  </a:lnTo>
                  <a:lnTo>
                    <a:pt x="648" y="372"/>
                  </a:lnTo>
                  <a:lnTo>
                    <a:pt x="607" y="370"/>
                  </a:lnTo>
                  <a:lnTo>
                    <a:pt x="599" y="336"/>
                  </a:lnTo>
                  <a:lnTo>
                    <a:pt x="586" y="306"/>
                  </a:lnTo>
                  <a:lnTo>
                    <a:pt x="567" y="280"/>
                  </a:lnTo>
                  <a:lnTo>
                    <a:pt x="545" y="257"/>
                  </a:lnTo>
                  <a:lnTo>
                    <a:pt x="518" y="238"/>
                  </a:lnTo>
                  <a:lnTo>
                    <a:pt x="490" y="225"/>
                  </a:lnTo>
                  <a:lnTo>
                    <a:pt x="458" y="219"/>
                  </a:lnTo>
                  <a:lnTo>
                    <a:pt x="425" y="219"/>
                  </a:lnTo>
                  <a:lnTo>
                    <a:pt x="398" y="225"/>
                  </a:lnTo>
                  <a:lnTo>
                    <a:pt x="374" y="233"/>
                  </a:lnTo>
                  <a:lnTo>
                    <a:pt x="351" y="244"/>
                  </a:lnTo>
                  <a:lnTo>
                    <a:pt x="333" y="259"/>
                  </a:lnTo>
                  <a:lnTo>
                    <a:pt x="314" y="276"/>
                  </a:lnTo>
                  <a:lnTo>
                    <a:pt x="299" y="295"/>
                  </a:lnTo>
                  <a:lnTo>
                    <a:pt x="287" y="317"/>
                  </a:lnTo>
                  <a:lnTo>
                    <a:pt x="278" y="340"/>
                  </a:lnTo>
                  <a:lnTo>
                    <a:pt x="259" y="343"/>
                  </a:lnTo>
                  <a:lnTo>
                    <a:pt x="233" y="347"/>
                  </a:lnTo>
                  <a:lnTo>
                    <a:pt x="197" y="349"/>
                  </a:lnTo>
                  <a:lnTo>
                    <a:pt x="162" y="347"/>
                  </a:lnTo>
                  <a:lnTo>
                    <a:pt x="124" y="342"/>
                  </a:lnTo>
                  <a:lnTo>
                    <a:pt x="90" y="327"/>
                  </a:lnTo>
                  <a:lnTo>
                    <a:pt x="60" y="300"/>
                  </a:lnTo>
                  <a:lnTo>
                    <a:pt x="41" y="265"/>
                  </a:lnTo>
                  <a:lnTo>
                    <a:pt x="40" y="251"/>
                  </a:lnTo>
                  <a:lnTo>
                    <a:pt x="40" y="238"/>
                  </a:lnTo>
                  <a:lnTo>
                    <a:pt x="43" y="221"/>
                  </a:lnTo>
                  <a:lnTo>
                    <a:pt x="51" y="203"/>
                  </a:lnTo>
                  <a:lnTo>
                    <a:pt x="60" y="182"/>
                  </a:lnTo>
                  <a:lnTo>
                    <a:pt x="73" y="159"/>
                  </a:lnTo>
                  <a:lnTo>
                    <a:pt x="92" y="135"/>
                  </a:lnTo>
                  <a:lnTo>
                    <a:pt x="115" y="109"/>
                  </a:lnTo>
                  <a:lnTo>
                    <a:pt x="124" y="112"/>
                  </a:lnTo>
                  <a:lnTo>
                    <a:pt x="133" y="114"/>
                  </a:lnTo>
                  <a:lnTo>
                    <a:pt x="143" y="114"/>
                  </a:lnTo>
                  <a:lnTo>
                    <a:pt x="152" y="112"/>
                  </a:lnTo>
                  <a:lnTo>
                    <a:pt x="173" y="103"/>
                  </a:lnTo>
                  <a:lnTo>
                    <a:pt x="188" y="86"/>
                  </a:lnTo>
                  <a:lnTo>
                    <a:pt x="195" y="65"/>
                  </a:lnTo>
                  <a:lnTo>
                    <a:pt x="195" y="43"/>
                  </a:lnTo>
                  <a:lnTo>
                    <a:pt x="192" y="32"/>
                  </a:lnTo>
                  <a:lnTo>
                    <a:pt x="186" y="22"/>
                  </a:lnTo>
                  <a:lnTo>
                    <a:pt x="179" y="15"/>
                  </a:lnTo>
                  <a:lnTo>
                    <a:pt x="169" y="7"/>
                  </a:lnTo>
                  <a:lnTo>
                    <a:pt x="160" y="3"/>
                  </a:lnTo>
                  <a:lnTo>
                    <a:pt x="148" y="0"/>
                  </a:lnTo>
                  <a:lnTo>
                    <a:pt x="137" y="0"/>
                  </a:lnTo>
                  <a:lnTo>
                    <a:pt x="126" y="2"/>
                  </a:lnTo>
                  <a:lnTo>
                    <a:pt x="105" y="11"/>
                  </a:lnTo>
                  <a:lnTo>
                    <a:pt x="90" y="26"/>
                  </a:lnTo>
                  <a:lnTo>
                    <a:pt x="83" y="47"/>
                  </a:lnTo>
                  <a:lnTo>
                    <a:pt x="83" y="71"/>
                  </a:lnTo>
                  <a:lnTo>
                    <a:pt x="85" y="73"/>
                  </a:lnTo>
                  <a:lnTo>
                    <a:pt x="87" y="77"/>
                  </a:lnTo>
                  <a:lnTo>
                    <a:pt x="87" y="79"/>
                  </a:lnTo>
                  <a:lnTo>
                    <a:pt x="88" y="82"/>
                  </a:lnTo>
                  <a:lnTo>
                    <a:pt x="64" y="109"/>
                  </a:lnTo>
                  <a:lnTo>
                    <a:pt x="43" y="135"/>
                  </a:lnTo>
                  <a:lnTo>
                    <a:pt x="26" y="161"/>
                  </a:lnTo>
                  <a:lnTo>
                    <a:pt x="13" y="186"/>
                  </a:lnTo>
                  <a:lnTo>
                    <a:pt x="6" y="210"/>
                  </a:lnTo>
                  <a:lnTo>
                    <a:pt x="0" y="235"/>
                  </a:lnTo>
                  <a:lnTo>
                    <a:pt x="0" y="257"/>
                  </a:lnTo>
                  <a:lnTo>
                    <a:pt x="6" y="278"/>
                  </a:lnTo>
                  <a:lnTo>
                    <a:pt x="25" y="317"/>
                  </a:lnTo>
                  <a:lnTo>
                    <a:pt x="51" y="345"/>
                  </a:lnTo>
                  <a:lnTo>
                    <a:pt x="83" y="366"/>
                  </a:lnTo>
                  <a:lnTo>
                    <a:pt x="120" y="379"/>
                  </a:lnTo>
                  <a:lnTo>
                    <a:pt x="158" y="387"/>
                  </a:lnTo>
                  <a:lnTo>
                    <a:pt x="197" y="389"/>
                  </a:lnTo>
                  <a:lnTo>
                    <a:pt x="237" y="387"/>
                  </a:lnTo>
                  <a:lnTo>
                    <a:pt x="271" y="381"/>
                  </a:lnTo>
                  <a:lnTo>
                    <a:pt x="271" y="387"/>
                  </a:lnTo>
                  <a:lnTo>
                    <a:pt x="271" y="392"/>
                  </a:lnTo>
                  <a:lnTo>
                    <a:pt x="271" y="398"/>
                  </a:lnTo>
                  <a:lnTo>
                    <a:pt x="272" y="405"/>
                  </a:lnTo>
                  <a:lnTo>
                    <a:pt x="271" y="405"/>
                  </a:lnTo>
                  <a:lnTo>
                    <a:pt x="302" y="732"/>
                  </a:lnTo>
                  <a:lnTo>
                    <a:pt x="286" y="742"/>
                  </a:lnTo>
                  <a:lnTo>
                    <a:pt x="267" y="751"/>
                  </a:lnTo>
                  <a:lnTo>
                    <a:pt x="250" y="764"/>
                  </a:lnTo>
                  <a:lnTo>
                    <a:pt x="235" y="777"/>
                  </a:lnTo>
                  <a:lnTo>
                    <a:pt x="220" y="791"/>
                  </a:lnTo>
                  <a:lnTo>
                    <a:pt x="205" y="807"/>
                  </a:lnTo>
                  <a:lnTo>
                    <a:pt x="194" y="826"/>
                  </a:lnTo>
                  <a:lnTo>
                    <a:pt x="184" y="845"/>
                  </a:lnTo>
                  <a:lnTo>
                    <a:pt x="177" y="866"/>
                  </a:lnTo>
                  <a:lnTo>
                    <a:pt x="175" y="888"/>
                  </a:lnTo>
                  <a:lnTo>
                    <a:pt x="173" y="913"/>
                  </a:lnTo>
                  <a:lnTo>
                    <a:pt x="177" y="935"/>
                  </a:lnTo>
                  <a:lnTo>
                    <a:pt x="184" y="962"/>
                  </a:lnTo>
                  <a:lnTo>
                    <a:pt x="194" y="986"/>
                  </a:lnTo>
                  <a:lnTo>
                    <a:pt x="205" y="1012"/>
                  </a:lnTo>
                  <a:lnTo>
                    <a:pt x="222" y="1039"/>
                  </a:lnTo>
                  <a:lnTo>
                    <a:pt x="113" y="1116"/>
                  </a:lnTo>
                  <a:lnTo>
                    <a:pt x="107" y="1121"/>
                  </a:lnTo>
                  <a:lnTo>
                    <a:pt x="105" y="1129"/>
                  </a:lnTo>
                  <a:lnTo>
                    <a:pt x="105" y="1136"/>
                  </a:lnTo>
                  <a:lnTo>
                    <a:pt x="109" y="1144"/>
                  </a:lnTo>
                  <a:lnTo>
                    <a:pt x="115" y="1149"/>
                  </a:lnTo>
                  <a:lnTo>
                    <a:pt x="122" y="1151"/>
                  </a:lnTo>
                  <a:lnTo>
                    <a:pt x="130" y="1151"/>
                  </a:lnTo>
                  <a:lnTo>
                    <a:pt x="135" y="1147"/>
                  </a:lnTo>
                  <a:lnTo>
                    <a:pt x="274" y="1048"/>
                  </a:lnTo>
                  <a:lnTo>
                    <a:pt x="263" y="1031"/>
                  </a:lnTo>
                  <a:lnTo>
                    <a:pt x="246" y="1007"/>
                  </a:lnTo>
                  <a:lnTo>
                    <a:pt x="235" y="984"/>
                  </a:lnTo>
                  <a:lnTo>
                    <a:pt x="224" y="960"/>
                  </a:lnTo>
                  <a:lnTo>
                    <a:pt x="218" y="939"/>
                  </a:lnTo>
                  <a:lnTo>
                    <a:pt x="214" y="918"/>
                  </a:lnTo>
                  <a:lnTo>
                    <a:pt x="214" y="898"/>
                  </a:lnTo>
                  <a:lnTo>
                    <a:pt x="216" y="879"/>
                  </a:lnTo>
                  <a:lnTo>
                    <a:pt x="222" y="860"/>
                  </a:lnTo>
                  <a:lnTo>
                    <a:pt x="227" y="847"/>
                  </a:lnTo>
                  <a:lnTo>
                    <a:pt x="237" y="834"/>
                  </a:lnTo>
                  <a:lnTo>
                    <a:pt x="246" y="823"/>
                  </a:lnTo>
                  <a:lnTo>
                    <a:pt x="256" y="811"/>
                  </a:lnTo>
                  <a:lnTo>
                    <a:pt x="269" y="800"/>
                  </a:lnTo>
                  <a:lnTo>
                    <a:pt x="280" y="791"/>
                  </a:lnTo>
                  <a:lnTo>
                    <a:pt x="293" y="781"/>
                  </a:lnTo>
                  <a:lnTo>
                    <a:pt x="306" y="774"/>
                  </a:lnTo>
                  <a:lnTo>
                    <a:pt x="312" y="849"/>
                  </a:lnTo>
                  <a:lnTo>
                    <a:pt x="650" y="815"/>
                  </a:lnTo>
                  <a:lnTo>
                    <a:pt x="644" y="753"/>
                  </a:lnTo>
                  <a:lnTo>
                    <a:pt x="661" y="761"/>
                  </a:lnTo>
                  <a:lnTo>
                    <a:pt x="686" y="772"/>
                  </a:lnTo>
                  <a:lnTo>
                    <a:pt x="712" y="787"/>
                  </a:lnTo>
                  <a:lnTo>
                    <a:pt x="740" y="804"/>
                  </a:lnTo>
                  <a:lnTo>
                    <a:pt x="766" y="826"/>
                  </a:lnTo>
                  <a:lnTo>
                    <a:pt x="791" y="853"/>
                  </a:lnTo>
                  <a:lnTo>
                    <a:pt x="810" y="881"/>
                  </a:lnTo>
                  <a:lnTo>
                    <a:pt x="823" y="915"/>
                  </a:lnTo>
                  <a:lnTo>
                    <a:pt x="826" y="941"/>
                  </a:lnTo>
                  <a:lnTo>
                    <a:pt x="826" y="969"/>
                  </a:lnTo>
                  <a:lnTo>
                    <a:pt x="819" y="997"/>
                  </a:lnTo>
                  <a:lnTo>
                    <a:pt x="810" y="1025"/>
                  </a:lnTo>
                  <a:lnTo>
                    <a:pt x="793" y="1055"/>
                  </a:lnTo>
                  <a:lnTo>
                    <a:pt x="772" y="1087"/>
                  </a:lnTo>
                  <a:lnTo>
                    <a:pt x="748" y="1119"/>
                  </a:lnTo>
                  <a:lnTo>
                    <a:pt x="718" y="1151"/>
                  </a:lnTo>
                  <a:lnTo>
                    <a:pt x="702" y="1166"/>
                  </a:lnTo>
                  <a:lnTo>
                    <a:pt x="828" y="1271"/>
                  </a:lnTo>
                  <a:lnTo>
                    <a:pt x="836" y="1275"/>
                  </a:lnTo>
                  <a:lnTo>
                    <a:pt x="843" y="1277"/>
                  </a:lnTo>
                  <a:lnTo>
                    <a:pt x="851" y="1275"/>
                  </a:lnTo>
                  <a:lnTo>
                    <a:pt x="856" y="1270"/>
                  </a:lnTo>
                  <a:lnTo>
                    <a:pt x="860" y="1264"/>
                  </a:lnTo>
                  <a:lnTo>
                    <a:pt x="860" y="1255"/>
                  </a:lnTo>
                  <a:lnTo>
                    <a:pt x="858" y="1247"/>
                  </a:lnTo>
                  <a:lnTo>
                    <a:pt x="855" y="1241"/>
                  </a:lnTo>
                  <a:lnTo>
                    <a:pt x="759" y="1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65"/>
            <p:cNvSpPr>
              <a:spLocks/>
            </p:cNvSpPr>
            <p:nvPr/>
          </p:nvSpPr>
          <p:spPr bwMode="auto">
            <a:xfrm>
              <a:off x="7532688" y="4027488"/>
              <a:ext cx="539750" cy="484188"/>
            </a:xfrm>
            <a:custGeom>
              <a:avLst/>
              <a:gdLst>
                <a:gd name="T0" fmla="*/ 325 w 340"/>
                <a:gd name="T1" fmla="*/ 81 h 305"/>
                <a:gd name="T2" fmla="*/ 285 w 340"/>
                <a:gd name="T3" fmla="*/ 87 h 305"/>
                <a:gd name="T4" fmla="*/ 283 w 340"/>
                <a:gd name="T5" fmla="*/ 81 h 305"/>
                <a:gd name="T6" fmla="*/ 272 w 340"/>
                <a:gd name="T7" fmla="*/ 62 h 305"/>
                <a:gd name="T8" fmla="*/ 244 w 340"/>
                <a:gd name="T9" fmla="*/ 34 h 305"/>
                <a:gd name="T10" fmla="*/ 206 w 340"/>
                <a:gd name="T11" fmla="*/ 79 h 305"/>
                <a:gd name="T12" fmla="*/ 212 w 340"/>
                <a:gd name="T13" fmla="*/ 83 h 305"/>
                <a:gd name="T14" fmla="*/ 216 w 340"/>
                <a:gd name="T15" fmla="*/ 87 h 305"/>
                <a:gd name="T16" fmla="*/ 218 w 340"/>
                <a:gd name="T17" fmla="*/ 105 h 305"/>
                <a:gd name="T18" fmla="*/ 206 w 340"/>
                <a:gd name="T19" fmla="*/ 119 h 305"/>
                <a:gd name="T20" fmla="*/ 188 w 340"/>
                <a:gd name="T21" fmla="*/ 122 h 305"/>
                <a:gd name="T22" fmla="*/ 175 w 340"/>
                <a:gd name="T23" fmla="*/ 111 h 305"/>
                <a:gd name="T24" fmla="*/ 171 w 340"/>
                <a:gd name="T25" fmla="*/ 92 h 305"/>
                <a:gd name="T26" fmla="*/ 182 w 340"/>
                <a:gd name="T27" fmla="*/ 79 h 305"/>
                <a:gd name="T28" fmla="*/ 193 w 340"/>
                <a:gd name="T29" fmla="*/ 75 h 305"/>
                <a:gd name="T30" fmla="*/ 203 w 340"/>
                <a:gd name="T31" fmla="*/ 77 h 305"/>
                <a:gd name="T32" fmla="*/ 199 w 340"/>
                <a:gd name="T33" fmla="*/ 8 h 305"/>
                <a:gd name="T34" fmla="*/ 163 w 340"/>
                <a:gd name="T35" fmla="*/ 2 h 305"/>
                <a:gd name="T36" fmla="*/ 128 w 340"/>
                <a:gd name="T37" fmla="*/ 2 h 305"/>
                <a:gd name="T38" fmla="*/ 92 w 340"/>
                <a:gd name="T39" fmla="*/ 13 h 305"/>
                <a:gd name="T40" fmla="*/ 51 w 340"/>
                <a:gd name="T41" fmla="*/ 38 h 305"/>
                <a:gd name="T42" fmla="*/ 15 w 340"/>
                <a:gd name="T43" fmla="*/ 87 h 305"/>
                <a:gd name="T44" fmla="*/ 0 w 340"/>
                <a:gd name="T45" fmla="*/ 143 h 305"/>
                <a:gd name="T46" fmla="*/ 5 w 340"/>
                <a:gd name="T47" fmla="*/ 201 h 305"/>
                <a:gd name="T48" fmla="*/ 36 w 340"/>
                <a:gd name="T49" fmla="*/ 254 h 305"/>
                <a:gd name="T50" fmla="*/ 82 w 340"/>
                <a:gd name="T51" fmla="*/ 290 h 305"/>
                <a:gd name="T52" fmla="*/ 139 w 340"/>
                <a:gd name="T53" fmla="*/ 305 h 305"/>
                <a:gd name="T54" fmla="*/ 197 w 340"/>
                <a:gd name="T55" fmla="*/ 299 h 305"/>
                <a:gd name="T56" fmla="*/ 236 w 340"/>
                <a:gd name="T57" fmla="*/ 278 h 305"/>
                <a:gd name="T58" fmla="*/ 255 w 340"/>
                <a:gd name="T59" fmla="*/ 263 h 305"/>
                <a:gd name="T60" fmla="*/ 270 w 340"/>
                <a:gd name="T61" fmla="*/ 244 h 305"/>
                <a:gd name="T62" fmla="*/ 283 w 340"/>
                <a:gd name="T63" fmla="*/ 226 h 305"/>
                <a:gd name="T64" fmla="*/ 283 w 340"/>
                <a:gd name="T65" fmla="*/ 211 h 305"/>
                <a:gd name="T66" fmla="*/ 272 w 340"/>
                <a:gd name="T67" fmla="*/ 205 h 305"/>
                <a:gd name="T68" fmla="*/ 251 w 340"/>
                <a:gd name="T69" fmla="*/ 207 h 305"/>
                <a:gd name="T70" fmla="*/ 223 w 340"/>
                <a:gd name="T71" fmla="*/ 231 h 305"/>
                <a:gd name="T72" fmla="*/ 214 w 340"/>
                <a:gd name="T73" fmla="*/ 243 h 305"/>
                <a:gd name="T74" fmla="*/ 206 w 340"/>
                <a:gd name="T75" fmla="*/ 248 h 305"/>
                <a:gd name="T76" fmla="*/ 197 w 340"/>
                <a:gd name="T77" fmla="*/ 246 h 305"/>
                <a:gd name="T78" fmla="*/ 191 w 340"/>
                <a:gd name="T79" fmla="*/ 239 h 305"/>
                <a:gd name="T80" fmla="*/ 193 w 340"/>
                <a:gd name="T81" fmla="*/ 229 h 305"/>
                <a:gd name="T82" fmla="*/ 201 w 340"/>
                <a:gd name="T83" fmla="*/ 220 h 305"/>
                <a:gd name="T84" fmla="*/ 216 w 340"/>
                <a:gd name="T85" fmla="*/ 203 h 305"/>
                <a:gd name="T86" fmla="*/ 240 w 340"/>
                <a:gd name="T87" fmla="*/ 186 h 305"/>
                <a:gd name="T88" fmla="*/ 270 w 340"/>
                <a:gd name="T89" fmla="*/ 179 h 305"/>
                <a:gd name="T90" fmla="*/ 283 w 340"/>
                <a:gd name="T91" fmla="*/ 181 h 305"/>
                <a:gd name="T92" fmla="*/ 297 w 340"/>
                <a:gd name="T93" fmla="*/ 188 h 305"/>
                <a:gd name="T94" fmla="*/ 300 w 340"/>
                <a:gd name="T95" fmla="*/ 166 h 305"/>
                <a:gd name="T96" fmla="*/ 300 w 340"/>
                <a:gd name="T97" fmla="*/ 1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305">
                  <a:moveTo>
                    <a:pt x="340" y="134"/>
                  </a:moveTo>
                  <a:lnTo>
                    <a:pt x="325" y="81"/>
                  </a:lnTo>
                  <a:lnTo>
                    <a:pt x="287" y="89"/>
                  </a:lnTo>
                  <a:lnTo>
                    <a:pt x="285" y="87"/>
                  </a:lnTo>
                  <a:lnTo>
                    <a:pt x="285" y="83"/>
                  </a:lnTo>
                  <a:lnTo>
                    <a:pt x="283" y="81"/>
                  </a:lnTo>
                  <a:lnTo>
                    <a:pt x="282" y="79"/>
                  </a:lnTo>
                  <a:lnTo>
                    <a:pt x="272" y="62"/>
                  </a:lnTo>
                  <a:lnTo>
                    <a:pt x="259" y="47"/>
                  </a:lnTo>
                  <a:lnTo>
                    <a:pt x="244" y="34"/>
                  </a:lnTo>
                  <a:lnTo>
                    <a:pt x="227" y="23"/>
                  </a:lnTo>
                  <a:lnTo>
                    <a:pt x="206" y="79"/>
                  </a:lnTo>
                  <a:lnTo>
                    <a:pt x="208" y="81"/>
                  </a:lnTo>
                  <a:lnTo>
                    <a:pt x="212" y="83"/>
                  </a:lnTo>
                  <a:lnTo>
                    <a:pt x="214" y="85"/>
                  </a:lnTo>
                  <a:lnTo>
                    <a:pt x="216" y="87"/>
                  </a:lnTo>
                  <a:lnTo>
                    <a:pt x="218" y="96"/>
                  </a:lnTo>
                  <a:lnTo>
                    <a:pt x="218" y="105"/>
                  </a:lnTo>
                  <a:lnTo>
                    <a:pt x="214" y="113"/>
                  </a:lnTo>
                  <a:lnTo>
                    <a:pt x="206" y="119"/>
                  </a:lnTo>
                  <a:lnTo>
                    <a:pt x="197" y="122"/>
                  </a:lnTo>
                  <a:lnTo>
                    <a:pt x="188" y="122"/>
                  </a:lnTo>
                  <a:lnTo>
                    <a:pt x="180" y="119"/>
                  </a:lnTo>
                  <a:lnTo>
                    <a:pt x="175" y="111"/>
                  </a:lnTo>
                  <a:lnTo>
                    <a:pt x="171" y="102"/>
                  </a:lnTo>
                  <a:lnTo>
                    <a:pt x="171" y="92"/>
                  </a:lnTo>
                  <a:lnTo>
                    <a:pt x="175" y="85"/>
                  </a:lnTo>
                  <a:lnTo>
                    <a:pt x="182" y="79"/>
                  </a:lnTo>
                  <a:lnTo>
                    <a:pt x="188" y="77"/>
                  </a:lnTo>
                  <a:lnTo>
                    <a:pt x="193" y="75"/>
                  </a:lnTo>
                  <a:lnTo>
                    <a:pt x="199" y="75"/>
                  </a:lnTo>
                  <a:lnTo>
                    <a:pt x="203" y="77"/>
                  </a:lnTo>
                  <a:lnTo>
                    <a:pt x="216" y="15"/>
                  </a:lnTo>
                  <a:lnTo>
                    <a:pt x="199" y="8"/>
                  </a:lnTo>
                  <a:lnTo>
                    <a:pt x="182" y="4"/>
                  </a:lnTo>
                  <a:lnTo>
                    <a:pt x="163" y="2"/>
                  </a:lnTo>
                  <a:lnTo>
                    <a:pt x="146" y="0"/>
                  </a:lnTo>
                  <a:lnTo>
                    <a:pt x="128" y="2"/>
                  </a:lnTo>
                  <a:lnTo>
                    <a:pt x="111" y="6"/>
                  </a:lnTo>
                  <a:lnTo>
                    <a:pt x="92" y="13"/>
                  </a:lnTo>
                  <a:lnTo>
                    <a:pt x="75" y="21"/>
                  </a:lnTo>
                  <a:lnTo>
                    <a:pt x="51" y="38"/>
                  </a:lnTo>
                  <a:lnTo>
                    <a:pt x="30" y="60"/>
                  </a:lnTo>
                  <a:lnTo>
                    <a:pt x="15" y="87"/>
                  </a:lnTo>
                  <a:lnTo>
                    <a:pt x="4" y="113"/>
                  </a:lnTo>
                  <a:lnTo>
                    <a:pt x="0" y="143"/>
                  </a:lnTo>
                  <a:lnTo>
                    <a:pt x="0" y="171"/>
                  </a:lnTo>
                  <a:lnTo>
                    <a:pt x="5" y="201"/>
                  </a:lnTo>
                  <a:lnTo>
                    <a:pt x="19" y="229"/>
                  </a:lnTo>
                  <a:lnTo>
                    <a:pt x="36" y="254"/>
                  </a:lnTo>
                  <a:lnTo>
                    <a:pt x="58" y="274"/>
                  </a:lnTo>
                  <a:lnTo>
                    <a:pt x="82" y="290"/>
                  </a:lnTo>
                  <a:lnTo>
                    <a:pt x="111" y="301"/>
                  </a:lnTo>
                  <a:lnTo>
                    <a:pt x="139" y="305"/>
                  </a:lnTo>
                  <a:lnTo>
                    <a:pt x="167" y="305"/>
                  </a:lnTo>
                  <a:lnTo>
                    <a:pt x="197" y="299"/>
                  </a:lnTo>
                  <a:lnTo>
                    <a:pt x="225" y="286"/>
                  </a:lnTo>
                  <a:lnTo>
                    <a:pt x="236" y="278"/>
                  </a:lnTo>
                  <a:lnTo>
                    <a:pt x="246" y="271"/>
                  </a:lnTo>
                  <a:lnTo>
                    <a:pt x="255" y="263"/>
                  </a:lnTo>
                  <a:lnTo>
                    <a:pt x="263" y="254"/>
                  </a:lnTo>
                  <a:lnTo>
                    <a:pt x="270" y="244"/>
                  </a:lnTo>
                  <a:lnTo>
                    <a:pt x="278" y="235"/>
                  </a:lnTo>
                  <a:lnTo>
                    <a:pt x="283" y="226"/>
                  </a:lnTo>
                  <a:lnTo>
                    <a:pt x="289" y="214"/>
                  </a:lnTo>
                  <a:lnTo>
                    <a:pt x="283" y="211"/>
                  </a:lnTo>
                  <a:lnTo>
                    <a:pt x="278" y="207"/>
                  </a:lnTo>
                  <a:lnTo>
                    <a:pt x="272" y="205"/>
                  </a:lnTo>
                  <a:lnTo>
                    <a:pt x="268" y="203"/>
                  </a:lnTo>
                  <a:lnTo>
                    <a:pt x="251" y="207"/>
                  </a:lnTo>
                  <a:lnTo>
                    <a:pt x="236" y="218"/>
                  </a:lnTo>
                  <a:lnTo>
                    <a:pt x="223" y="231"/>
                  </a:lnTo>
                  <a:lnTo>
                    <a:pt x="214" y="243"/>
                  </a:lnTo>
                  <a:lnTo>
                    <a:pt x="214" y="243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1" y="248"/>
                  </a:lnTo>
                  <a:lnTo>
                    <a:pt x="197" y="246"/>
                  </a:lnTo>
                  <a:lnTo>
                    <a:pt x="193" y="243"/>
                  </a:lnTo>
                  <a:lnTo>
                    <a:pt x="191" y="239"/>
                  </a:lnTo>
                  <a:lnTo>
                    <a:pt x="191" y="233"/>
                  </a:lnTo>
                  <a:lnTo>
                    <a:pt x="193" y="229"/>
                  </a:lnTo>
                  <a:lnTo>
                    <a:pt x="195" y="228"/>
                  </a:lnTo>
                  <a:lnTo>
                    <a:pt x="201" y="220"/>
                  </a:lnTo>
                  <a:lnTo>
                    <a:pt x="206" y="212"/>
                  </a:lnTo>
                  <a:lnTo>
                    <a:pt x="216" y="203"/>
                  </a:lnTo>
                  <a:lnTo>
                    <a:pt x="227" y="194"/>
                  </a:lnTo>
                  <a:lnTo>
                    <a:pt x="240" y="186"/>
                  </a:lnTo>
                  <a:lnTo>
                    <a:pt x="255" y="181"/>
                  </a:lnTo>
                  <a:lnTo>
                    <a:pt x="270" y="179"/>
                  </a:lnTo>
                  <a:lnTo>
                    <a:pt x="276" y="179"/>
                  </a:lnTo>
                  <a:lnTo>
                    <a:pt x="283" y="181"/>
                  </a:lnTo>
                  <a:lnTo>
                    <a:pt x="289" y="184"/>
                  </a:lnTo>
                  <a:lnTo>
                    <a:pt x="297" y="188"/>
                  </a:lnTo>
                  <a:lnTo>
                    <a:pt x="298" y="177"/>
                  </a:lnTo>
                  <a:lnTo>
                    <a:pt x="300" y="166"/>
                  </a:lnTo>
                  <a:lnTo>
                    <a:pt x="300" y="154"/>
                  </a:lnTo>
                  <a:lnTo>
                    <a:pt x="300" y="143"/>
                  </a:lnTo>
                  <a:lnTo>
                    <a:pt x="3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66"/>
            <p:cNvSpPr>
              <a:spLocks/>
            </p:cNvSpPr>
            <p:nvPr/>
          </p:nvSpPr>
          <p:spPr bwMode="auto">
            <a:xfrm>
              <a:off x="7854950" y="4051300"/>
              <a:ext cx="38100" cy="101600"/>
            </a:xfrm>
            <a:custGeom>
              <a:avLst/>
              <a:gdLst>
                <a:gd name="T0" fmla="*/ 3 w 24"/>
                <a:gd name="T1" fmla="*/ 64 h 64"/>
                <a:gd name="T2" fmla="*/ 24 w 24"/>
                <a:gd name="T3" fmla="*/ 8 h 64"/>
                <a:gd name="T4" fmla="*/ 22 w 24"/>
                <a:gd name="T5" fmla="*/ 6 h 64"/>
                <a:gd name="T6" fmla="*/ 18 w 24"/>
                <a:gd name="T7" fmla="*/ 4 h 64"/>
                <a:gd name="T8" fmla="*/ 17 w 24"/>
                <a:gd name="T9" fmla="*/ 2 h 64"/>
                <a:gd name="T10" fmla="*/ 13 w 24"/>
                <a:gd name="T11" fmla="*/ 0 h 64"/>
                <a:gd name="T12" fmla="*/ 0 w 24"/>
                <a:gd name="T13" fmla="*/ 62 h 64"/>
                <a:gd name="T14" fmla="*/ 2 w 24"/>
                <a:gd name="T15" fmla="*/ 62 h 64"/>
                <a:gd name="T16" fmla="*/ 2 w 24"/>
                <a:gd name="T17" fmla="*/ 62 h 64"/>
                <a:gd name="T18" fmla="*/ 2 w 24"/>
                <a:gd name="T19" fmla="*/ 62 h 64"/>
                <a:gd name="T20" fmla="*/ 3 w 24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64">
                  <a:moveTo>
                    <a:pt x="3" y="64"/>
                  </a:moveTo>
                  <a:lnTo>
                    <a:pt x="24" y="8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7"/>
            <p:cNvSpPr>
              <a:spLocks/>
            </p:cNvSpPr>
            <p:nvPr/>
          </p:nvSpPr>
          <p:spPr bwMode="auto">
            <a:xfrm>
              <a:off x="7478713" y="3186113"/>
              <a:ext cx="319088" cy="525463"/>
            </a:xfrm>
            <a:custGeom>
              <a:avLst/>
              <a:gdLst>
                <a:gd name="T0" fmla="*/ 162 w 201"/>
                <a:gd name="T1" fmla="*/ 288 h 331"/>
                <a:gd name="T2" fmla="*/ 158 w 201"/>
                <a:gd name="T3" fmla="*/ 250 h 331"/>
                <a:gd name="T4" fmla="*/ 162 w 201"/>
                <a:gd name="T5" fmla="*/ 220 h 331"/>
                <a:gd name="T6" fmla="*/ 169 w 201"/>
                <a:gd name="T7" fmla="*/ 194 h 331"/>
                <a:gd name="T8" fmla="*/ 178 w 201"/>
                <a:gd name="T9" fmla="*/ 170 h 331"/>
                <a:gd name="T10" fmla="*/ 190 w 201"/>
                <a:gd name="T11" fmla="*/ 149 h 331"/>
                <a:gd name="T12" fmla="*/ 197 w 201"/>
                <a:gd name="T13" fmla="*/ 124 h 331"/>
                <a:gd name="T14" fmla="*/ 201 w 201"/>
                <a:gd name="T15" fmla="*/ 98 h 331"/>
                <a:gd name="T16" fmla="*/ 199 w 201"/>
                <a:gd name="T17" fmla="*/ 68 h 331"/>
                <a:gd name="T18" fmla="*/ 193 w 201"/>
                <a:gd name="T19" fmla="*/ 51 h 331"/>
                <a:gd name="T20" fmla="*/ 186 w 201"/>
                <a:gd name="T21" fmla="*/ 36 h 331"/>
                <a:gd name="T22" fmla="*/ 175 w 201"/>
                <a:gd name="T23" fmla="*/ 25 h 331"/>
                <a:gd name="T24" fmla="*/ 162 w 201"/>
                <a:gd name="T25" fmla="*/ 15 h 331"/>
                <a:gd name="T26" fmla="*/ 147 w 201"/>
                <a:gd name="T27" fmla="*/ 8 h 331"/>
                <a:gd name="T28" fmla="*/ 130 w 201"/>
                <a:gd name="T29" fmla="*/ 2 h 331"/>
                <a:gd name="T30" fmla="*/ 113 w 201"/>
                <a:gd name="T31" fmla="*/ 0 h 331"/>
                <a:gd name="T32" fmla="*/ 96 w 201"/>
                <a:gd name="T33" fmla="*/ 2 h 331"/>
                <a:gd name="T34" fmla="*/ 75 w 201"/>
                <a:gd name="T35" fmla="*/ 8 h 331"/>
                <a:gd name="T36" fmla="*/ 58 w 201"/>
                <a:gd name="T37" fmla="*/ 15 h 331"/>
                <a:gd name="T38" fmla="*/ 41 w 201"/>
                <a:gd name="T39" fmla="*/ 25 h 331"/>
                <a:gd name="T40" fmla="*/ 28 w 201"/>
                <a:gd name="T41" fmla="*/ 36 h 331"/>
                <a:gd name="T42" fmla="*/ 19 w 201"/>
                <a:gd name="T43" fmla="*/ 49 h 331"/>
                <a:gd name="T44" fmla="*/ 9 w 201"/>
                <a:gd name="T45" fmla="*/ 66 h 331"/>
                <a:gd name="T46" fmla="*/ 4 w 201"/>
                <a:gd name="T47" fmla="*/ 83 h 331"/>
                <a:gd name="T48" fmla="*/ 0 w 201"/>
                <a:gd name="T49" fmla="*/ 104 h 331"/>
                <a:gd name="T50" fmla="*/ 62 w 201"/>
                <a:gd name="T51" fmla="*/ 115 h 331"/>
                <a:gd name="T52" fmla="*/ 64 w 201"/>
                <a:gd name="T53" fmla="*/ 98 h 331"/>
                <a:gd name="T54" fmla="*/ 71 w 201"/>
                <a:gd name="T55" fmla="*/ 81 h 331"/>
                <a:gd name="T56" fmla="*/ 81 w 201"/>
                <a:gd name="T57" fmla="*/ 68 h 331"/>
                <a:gd name="T58" fmla="*/ 98 w 201"/>
                <a:gd name="T59" fmla="*/ 61 h 331"/>
                <a:gd name="T60" fmla="*/ 109 w 201"/>
                <a:gd name="T61" fmla="*/ 61 h 331"/>
                <a:gd name="T62" fmla="*/ 118 w 201"/>
                <a:gd name="T63" fmla="*/ 66 h 331"/>
                <a:gd name="T64" fmla="*/ 124 w 201"/>
                <a:gd name="T65" fmla="*/ 74 h 331"/>
                <a:gd name="T66" fmla="*/ 128 w 201"/>
                <a:gd name="T67" fmla="*/ 83 h 331"/>
                <a:gd name="T68" fmla="*/ 130 w 201"/>
                <a:gd name="T69" fmla="*/ 102 h 331"/>
                <a:gd name="T70" fmla="*/ 126 w 201"/>
                <a:gd name="T71" fmla="*/ 121 h 331"/>
                <a:gd name="T72" fmla="*/ 118 w 201"/>
                <a:gd name="T73" fmla="*/ 143 h 331"/>
                <a:gd name="T74" fmla="*/ 111 w 201"/>
                <a:gd name="T75" fmla="*/ 168 h 331"/>
                <a:gd name="T76" fmla="*/ 103 w 201"/>
                <a:gd name="T77" fmla="*/ 192 h 331"/>
                <a:gd name="T78" fmla="*/ 98 w 201"/>
                <a:gd name="T79" fmla="*/ 220 h 331"/>
                <a:gd name="T80" fmla="*/ 96 w 201"/>
                <a:gd name="T81" fmla="*/ 248 h 331"/>
                <a:gd name="T82" fmla="*/ 100 w 201"/>
                <a:gd name="T83" fmla="*/ 280 h 331"/>
                <a:gd name="T84" fmla="*/ 109 w 201"/>
                <a:gd name="T85" fmla="*/ 331 h 331"/>
                <a:gd name="T86" fmla="*/ 167 w 201"/>
                <a:gd name="T87" fmla="*/ 320 h 331"/>
                <a:gd name="T88" fmla="*/ 162 w 201"/>
                <a:gd name="T89" fmla="*/ 28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331">
                  <a:moveTo>
                    <a:pt x="162" y="288"/>
                  </a:moveTo>
                  <a:lnTo>
                    <a:pt x="158" y="250"/>
                  </a:lnTo>
                  <a:lnTo>
                    <a:pt x="162" y="220"/>
                  </a:lnTo>
                  <a:lnTo>
                    <a:pt x="169" y="194"/>
                  </a:lnTo>
                  <a:lnTo>
                    <a:pt x="178" y="170"/>
                  </a:lnTo>
                  <a:lnTo>
                    <a:pt x="190" y="149"/>
                  </a:lnTo>
                  <a:lnTo>
                    <a:pt x="197" y="124"/>
                  </a:lnTo>
                  <a:lnTo>
                    <a:pt x="201" y="98"/>
                  </a:lnTo>
                  <a:lnTo>
                    <a:pt x="199" y="68"/>
                  </a:lnTo>
                  <a:lnTo>
                    <a:pt x="193" y="51"/>
                  </a:lnTo>
                  <a:lnTo>
                    <a:pt x="186" y="36"/>
                  </a:lnTo>
                  <a:lnTo>
                    <a:pt x="175" y="25"/>
                  </a:lnTo>
                  <a:lnTo>
                    <a:pt x="162" y="15"/>
                  </a:lnTo>
                  <a:lnTo>
                    <a:pt x="147" y="8"/>
                  </a:lnTo>
                  <a:lnTo>
                    <a:pt x="130" y="2"/>
                  </a:lnTo>
                  <a:lnTo>
                    <a:pt x="113" y="0"/>
                  </a:lnTo>
                  <a:lnTo>
                    <a:pt x="96" y="2"/>
                  </a:lnTo>
                  <a:lnTo>
                    <a:pt x="75" y="8"/>
                  </a:lnTo>
                  <a:lnTo>
                    <a:pt x="58" y="15"/>
                  </a:lnTo>
                  <a:lnTo>
                    <a:pt x="41" y="25"/>
                  </a:lnTo>
                  <a:lnTo>
                    <a:pt x="28" y="36"/>
                  </a:lnTo>
                  <a:lnTo>
                    <a:pt x="19" y="49"/>
                  </a:lnTo>
                  <a:lnTo>
                    <a:pt x="9" y="66"/>
                  </a:lnTo>
                  <a:lnTo>
                    <a:pt x="4" y="83"/>
                  </a:lnTo>
                  <a:lnTo>
                    <a:pt x="0" y="104"/>
                  </a:lnTo>
                  <a:lnTo>
                    <a:pt x="62" y="115"/>
                  </a:lnTo>
                  <a:lnTo>
                    <a:pt x="64" y="98"/>
                  </a:lnTo>
                  <a:lnTo>
                    <a:pt x="71" y="81"/>
                  </a:lnTo>
                  <a:lnTo>
                    <a:pt x="81" y="68"/>
                  </a:lnTo>
                  <a:lnTo>
                    <a:pt x="98" y="61"/>
                  </a:lnTo>
                  <a:lnTo>
                    <a:pt x="109" y="61"/>
                  </a:lnTo>
                  <a:lnTo>
                    <a:pt x="118" y="66"/>
                  </a:lnTo>
                  <a:lnTo>
                    <a:pt x="124" y="74"/>
                  </a:lnTo>
                  <a:lnTo>
                    <a:pt x="128" y="83"/>
                  </a:lnTo>
                  <a:lnTo>
                    <a:pt x="130" y="102"/>
                  </a:lnTo>
                  <a:lnTo>
                    <a:pt x="126" y="121"/>
                  </a:lnTo>
                  <a:lnTo>
                    <a:pt x="118" y="143"/>
                  </a:lnTo>
                  <a:lnTo>
                    <a:pt x="111" y="168"/>
                  </a:lnTo>
                  <a:lnTo>
                    <a:pt x="103" y="192"/>
                  </a:lnTo>
                  <a:lnTo>
                    <a:pt x="98" y="220"/>
                  </a:lnTo>
                  <a:lnTo>
                    <a:pt x="96" y="248"/>
                  </a:lnTo>
                  <a:lnTo>
                    <a:pt x="100" y="280"/>
                  </a:lnTo>
                  <a:lnTo>
                    <a:pt x="109" y="331"/>
                  </a:lnTo>
                  <a:lnTo>
                    <a:pt x="167" y="320"/>
                  </a:lnTo>
                  <a:lnTo>
                    <a:pt x="162" y="2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68"/>
            <p:cNvSpPr>
              <a:spLocks/>
            </p:cNvSpPr>
            <p:nvPr/>
          </p:nvSpPr>
          <p:spPr bwMode="auto">
            <a:xfrm>
              <a:off x="7654925" y="3756025"/>
              <a:ext cx="136525" cy="134938"/>
            </a:xfrm>
            <a:custGeom>
              <a:avLst/>
              <a:gdLst>
                <a:gd name="T0" fmla="*/ 0 w 86"/>
                <a:gd name="T1" fmla="*/ 13 h 85"/>
                <a:gd name="T2" fmla="*/ 13 w 86"/>
                <a:gd name="T3" fmla="*/ 85 h 85"/>
                <a:gd name="T4" fmla="*/ 86 w 86"/>
                <a:gd name="T5" fmla="*/ 72 h 85"/>
                <a:gd name="T6" fmla="*/ 73 w 86"/>
                <a:gd name="T7" fmla="*/ 0 h 85"/>
                <a:gd name="T8" fmla="*/ 0 w 86"/>
                <a:gd name="T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0" y="13"/>
                  </a:moveTo>
                  <a:lnTo>
                    <a:pt x="13" y="85"/>
                  </a:lnTo>
                  <a:lnTo>
                    <a:pt x="86" y="72"/>
                  </a:lnTo>
                  <a:lnTo>
                    <a:pt x="7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1" name="Rectangle 1060"/>
          <p:cNvSpPr/>
          <p:nvPr/>
        </p:nvSpPr>
        <p:spPr>
          <a:xfrm>
            <a:off x="7010400" y="2819400"/>
            <a:ext cx="1752600" cy="36576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0" y="76200"/>
            <a:ext cx="6476999" cy="6705600"/>
            <a:chOff x="1524000" y="76200"/>
            <a:chExt cx="6476999" cy="6705600"/>
          </a:xfrm>
        </p:grpSpPr>
        <p:grpSp>
          <p:nvGrpSpPr>
            <p:cNvPr id="6" name="Group 5"/>
            <p:cNvGrpSpPr/>
            <p:nvPr/>
          </p:nvGrpSpPr>
          <p:grpSpPr>
            <a:xfrm>
              <a:off x="1630313" y="2362200"/>
              <a:ext cx="6170661" cy="2175478"/>
              <a:chOff x="1630313" y="2362200"/>
              <a:chExt cx="6170661" cy="2175478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468" r="7308" b="29338"/>
              <a:stretch/>
            </p:blipFill>
            <p:spPr bwMode="auto">
              <a:xfrm>
                <a:off x="1981200" y="2362200"/>
                <a:ext cx="5248176" cy="14157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1630313" y="3565207"/>
                <a:ext cx="6170661" cy="972471"/>
              </a:xfrm>
              <a:custGeom>
                <a:avLst/>
                <a:gdLst>
                  <a:gd name="connsiteX0" fmla="*/ 0 w 6400800"/>
                  <a:gd name="connsiteY0" fmla="*/ 198524 h 794097"/>
                  <a:gd name="connsiteX1" fmla="*/ 6003752 w 6400800"/>
                  <a:gd name="connsiteY1" fmla="*/ 198524 h 794097"/>
                  <a:gd name="connsiteX2" fmla="*/ 6003752 w 6400800"/>
                  <a:gd name="connsiteY2" fmla="*/ 0 h 794097"/>
                  <a:gd name="connsiteX3" fmla="*/ 6400800 w 6400800"/>
                  <a:gd name="connsiteY3" fmla="*/ 397049 h 794097"/>
                  <a:gd name="connsiteX4" fmla="*/ 6003752 w 6400800"/>
                  <a:gd name="connsiteY4" fmla="*/ 794097 h 794097"/>
                  <a:gd name="connsiteX5" fmla="*/ 6003752 w 6400800"/>
                  <a:gd name="connsiteY5" fmla="*/ 595573 h 794097"/>
                  <a:gd name="connsiteX6" fmla="*/ 0 w 6400800"/>
                  <a:gd name="connsiteY6" fmla="*/ 595573 h 794097"/>
                  <a:gd name="connsiteX7" fmla="*/ 0 w 6400800"/>
                  <a:gd name="connsiteY7" fmla="*/ 198524 h 794097"/>
                  <a:gd name="connsiteX0" fmla="*/ 57150 w 6457950"/>
                  <a:gd name="connsiteY0" fmla="*/ 198524 h 794097"/>
                  <a:gd name="connsiteX1" fmla="*/ 6060902 w 6457950"/>
                  <a:gd name="connsiteY1" fmla="*/ 198524 h 794097"/>
                  <a:gd name="connsiteX2" fmla="*/ 6060902 w 6457950"/>
                  <a:gd name="connsiteY2" fmla="*/ 0 h 794097"/>
                  <a:gd name="connsiteX3" fmla="*/ 6457950 w 6457950"/>
                  <a:gd name="connsiteY3" fmla="*/ 397049 h 794097"/>
                  <a:gd name="connsiteX4" fmla="*/ 6060902 w 6457950"/>
                  <a:gd name="connsiteY4" fmla="*/ 794097 h 794097"/>
                  <a:gd name="connsiteX5" fmla="*/ 6060902 w 6457950"/>
                  <a:gd name="connsiteY5" fmla="*/ 595573 h 794097"/>
                  <a:gd name="connsiteX6" fmla="*/ 0 w 6457950"/>
                  <a:gd name="connsiteY6" fmla="*/ 452698 h 794097"/>
                  <a:gd name="connsiteX7" fmla="*/ 57150 w 6457950"/>
                  <a:gd name="connsiteY7" fmla="*/ 198524 h 794097"/>
                  <a:gd name="connsiteX0" fmla="*/ 0 w 6467475"/>
                  <a:gd name="connsiteY0" fmla="*/ 446174 h 794097"/>
                  <a:gd name="connsiteX1" fmla="*/ 6070427 w 6467475"/>
                  <a:gd name="connsiteY1" fmla="*/ 198524 h 794097"/>
                  <a:gd name="connsiteX2" fmla="*/ 6070427 w 6467475"/>
                  <a:gd name="connsiteY2" fmla="*/ 0 h 794097"/>
                  <a:gd name="connsiteX3" fmla="*/ 6467475 w 6467475"/>
                  <a:gd name="connsiteY3" fmla="*/ 397049 h 794097"/>
                  <a:gd name="connsiteX4" fmla="*/ 6070427 w 6467475"/>
                  <a:gd name="connsiteY4" fmla="*/ 794097 h 794097"/>
                  <a:gd name="connsiteX5" fmla="*/ 6070427 w 6467475"/>
                  <a:gd name="connsiteY5" fmla="*/ 595573 h 794097"/>
                  <a:gd name="connsiteX6" fmla="*/ 9525 w 6467475"/>
                  <a:gd name="connsiteY6" fmla="*/ 452698 h 794097"/>
                  <a:gd name="connsiteX7" fmla="*/ 0 w 6467475"/>
                  <a:gd name="connsiteY7" fmla="*/ 446174 h 794097"/>
                  <a:gd name="connsiteX0" fmla="*/ 0 w 6467475"/>
                  <a:gd name="connsiteY0" fmla="*/ 446174 h 794097"/>
                  <a:gd name="connsiteX1" fmla="*/ 952501 w 6467475"/>
                  <a:gd name="connsiteY1" fmla="*/ 394047 h 794097"/>
                  <a:gd name="connsiteX2" fmla="*/ 6070427 w 6467475"/>
                  <a:gd name="connsiteY2" fmla="*/ 198524 h 794097"/>
                  <a:gd name="connsiteX3" fmla="*/ 6070427 w 6467475"/>
                  <a:gd name="connsiteY3" fmla="*/ 0 h 794097"/>
                  <a:gd name="connsiteX4" fmla="*/ 6467475 w 6467475"/>
                  <a:gd name="connsiteY4" fmla="*/ 397049 h 794097"/>
                  <a:gd name="connsiteX5" fmla="*/ 6070427 w 6467475"/>
                  <a:gd name="connsiteY5" fmla="*/ 794097 h 794097"/>
                  <a:gd name="connsiteX6" fmla="*/ 6070427 w 6467475"/>
                  <a:gd name="connsiteY6" fmla="*/ 595573 h 794097"/>
                  <a:gd name="connsiteX7" fmla="*/ 9525 w 6467475"/>
                  <a:gd name="connsiteY7" fmla="*/ 452698 h 794097"/>
                  <a:gd name="connsiteX8" fmla="*/ 0 w 6467475"/>
                  <a:gd name="connsiteY8" fmla="*/ 446174 h 794097"/>
                  <a:gd name="connsiteX0" fmla="*/ 0 w 6467475"/>
                  <a:gd name="connsiteY0" fmla="*/ 446174 h 794097"/>
                  <a:gd name="connsiteX1" fmla="*/ 933451 w 6467475"/>
                  <a:gd name="connsiteY1" fmla="*/ 241647 h 794097"/>
                  <a:gd name="connsiteX2" fmla="*/ 6070427 w 6467475"/>
                  <a:gd name="connsiteY2" fmla="*/ 198524 h 794097"/>
                  <a:gd name="connsiteX3" fmla="*/ 6070427 w 6467475"/>
                  <a:gd name="connsiteY3" fmla="*/ 0 h 794097"/>
                  <a:gd name="connsiteX4" fmla="*/ 6467475 w 6467475"/>
                  <a:gd name="connsiteY4" fmla="*/ 397049 h 794097"/>
                  <a:gd name="connsiteX5" fmla="*/ 6070427 w 6467475"/>
                  <a:gd name="connsiteY5" fmla="*/ 794097 h 794097"/>
                  <a:gd name="connsiteX6" fmla="*/ 6070427 w 6467475"/>
                  <a:gd name="connsiteY6" fmla="*/ 595573 h 794097"/>
                  <a:gd name="connsiteX7" fmla="*/ 9525 w 6467475"/>
                  <a:gd name="connsiteY7" fmla="*/ 452698 h 794097"/>
                  <a:gd name="connsiteX8" fmla="*/ 0 w 6467475"/>
                  <a:gd name="connsiteY8" fmla="*/ 446174 h 794097"/>
                  <a:gd name="connsiteX0" fmla="*/ 428625 w 6457950"/>
                  <a:gd name="connsiteY0" fmla="*/ 0 h 862273"/>
                  <a:gd name="connsiteX1" fmla="*/ 923926 w 6457950"/>
                  <a:gd name="connsiteY1" fmla="*/ 309823 h 862273"/>
                  <a:gd name="connsiteX2" fmla="*/ 6060902 w 6457950"/>
                  <a:gd name="connsiteY2" fmla="*/ 266700 h 862273"/>
                  <a:gd name="connsiteX3" fmla="*/ 6060902 w 6457950"/>
                  <a:gd name="connsiteY3" fmla="*/ 68176 h 862273"/>
                  <a:gd name="connsiteX4" fmla="*/ 6457950 w 6457950"/>
                  <a:gd name="connsiteY4" fmla="*/ 465225 h 862273"/>
                  <a:gd name="connsiteX5" fmla="*/ 6060902 w 6457950"/>
                  <a:gd name="connsiteY5" fmla="*/ 862273 h 862273"/>
                  <a:gd name="connsiteX6" fmla="*/ 6060902 w 6457950"/>
                  <a:gd name="connsiteY6" fmla="*/ 663749 h 862273"/>
                  <a:gd name="connsiteX7" fmla="*/ 0 w 6457950"/>
                  <a:gd name="connsiteY7" fmla="*/ 520874 h 862273"/>
                  <a:gd name="connsiteX8" fmla="*/ 428625 w 6457950"/>
                  <a:gd name="connsiteY8" fmla="*/ 0 h 862273"/>
                  <a:gd name="connsiteX0" fmla="*/ 0 w 6029325"/>
                  <a:gd name="connsiteY0" fmla="*/ 0 h 862273"/>
                  <a:gd name="connsiteX1" fmla="*/ 495301 w 6029325"/>
                  <a:gd name="connsiteY1" fmla="*/ 3098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0 w 6029325"/>
                  <a:gd name="connsiteY0" fmla="*/ 0 h 862273"/>
                  <a:gd name="connsiteX1" fmla="*/ 352426 w 6029325"/>
                  <a:gd name="connsiteY1" fmla="*/ 2336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0 w 6029325"/>
                  <a:gd name="connsiteY0" fmla="*/ 0 h 862273"/>
                  <a:gd name="connsiteX1" fmla="*/ 352426 w 6029325"/>
                  <a:gd name="connsiteY1" fmla="*/ 2336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186097 w 6215422"/>
                  <a:gd name="connsiteY0" fmla="*/ 6712 h 868985"/>
                  <a:gd name="connsiteX1" fmla="*/ 538523 w 6215422"/>
                  <a:gd name="connsiteY1" fmla="*/ 240335 h 868985"/>
                  <a:gd name="connsiteX2" fmla="*/ 5818374 w 6215422"/>
                  <a:gd name="connsiteY2" fmla="*/ 273412 h 868985"/>
                  <a:gd name="connsiteX3" fmla="*/ 5818374 w 6215422"/>
                  <a:gd name="connsiteY3" fmla="*/ 74888 h 868985"/>
                  <a:gd name="connsiteX4" fmla="*/ 6215422 w 6215422"/>
                  <a:gd name="connsiteY4" fmla="*/ 471937 h 868985"/>
                  <a:gd name="connsiteX5" fmla="*/ 5818374 w 6215422"/>
                  <a:gd name="connsiteY5" fmla="*/ 868985 h 868985"/>
                  <a:gd name="connsiteX6" fmla="*/ 5818374 w 6215422"/>
                  <a:gd name="connsiteY6" fmla="*/ 670461 h 868985"/>
                  <a:gd name="connsiteX7" fmla="*/ 633772 w 6215422"/>
                  <a:gd name="connsiteY7" fmla="*/ 537111 h 868985"/>
                  <a:gd name="connsiteX8" fmla="*/ 186097 w 6215422"/>
                  <a:gd name="connsiteY8" fmla="*/ 6712 h 868985"/>
                  <a:gd name="connsiteX0" fmla="*/ 847 w 6030172"/>
                  <a:gd name="connsiteY0" fmla="*/ 6496 h 868769"/>
                  <a:gd name="connsiteX1" fmla="*/ 353273 w 6030172"/>
                  <a:gd name="connsiteY1" fmla="*/ 240119 h 868769"/>
                  <a:gd name="connsiteX2" fmla="*/ 5633124 w 6030172"/>
                  <a:gd name="connsiteY2" fmla="*/ 273196 h 868769"/>
                  <a:gd name="connsiteX3" fmla="*/ 5633124 w 6030172"/>
                  <a:gd name="connsiteY3" fmla="*/ 74672 h 868769"/>
                  <a:gd name="connsiteX4" fmla="*/ 6030172 w 6030172"/>
                  <a:gd name="connsiteY4" fmla="*/ 471721 h 868769"/>
                  <a:gd name="connsiteX5" fmla="*/ 5633124 w 6030172"/>
                  <a:gd name="connsiteY5" fmla="*/ 868769 h 868769"/>
                  <a:gd name="connsiteX6" fmla="*/ 5633124 w 6030172"/>
                  <a:gd name="connsiteY6" fmla="*/ 670245 h 868769"/>
                  <a:gd name="connsiteX7" fmla="*/ 448522 w 6030172"/>
                  <a:gd name="connsiteY7" fmla="*/ 536895 h 868769"/>
                  <a:gd name="connsiteX8" fmla="*/ 847 w 6030172"/>
                  <a:gd name="connsiteY8" fmla="*/ 6496 h 868769"/>
                  <a:gd name="connsiteX0" fmla="*/ 122575 w 6151900"/>
                  <a:gd name="connsiteY0" fmla="*/ 6496 h 868769"/>
                  <a:gd name="connsiteX1" fmla="*/ 475001 w 6151900"/>
                  <a:gd name="connsiteY1" fmla="*/ 240119 h 868769"/>
                  <a:gd name="connsiteX2" fmla="*/ 5754852 w 6151900"/>
                  <a:gd name="connsiteY2" fmla="*/ 273196 h 868769"/>
                  <a:gd name="connsiteX3" fmla="*/ 5754852 w 6151900"/>
                  <a:gd name="connsiteY3" fmla="*/ 74672 h 868769"/>
                  <a:gd name="connsiteX4" fmla="*/ 6151900 w 6151900"/>
                  <a:gd name="connsiteY4" fmla="*/ 471721 h 868769"/>
                  <a:gd name="connsiteX5" fmla="*/ 5754852 w 6151900"/>
                  <a:gd name="connsiteY5" fmla="*/ 868769 h 868769"/>
                  <a:gd name="connsiteX6" fmla="*/ 5754852 w 6151900"/>
                  <a:gd name="connsiteY6" fmla="*/ 670245 h 868769"/>
                  <a:gd name="connsiteX7" fmla="*/ 570250 w 6151900"/>
                  <a:gd name="connsiteY7" fmla="*/ 536895 h 868769"/>
                  <a:gd name="connsiteX8" fmla="*/ 122575 w 6151900"/>
                  <a:gd name="connsiteY8" fmla="*/ 6496 h 868769"/>
                  <a:gd name="connsiteX0" fmla="*/ 847 w 6030172"/>
                  <a:gd name="connsiteY0" fmla="*/ 6496 h 868769"/>
                  <a:gd name="connsiteX1" fmla="*/ 353273 w 6030172"/>
                  <a:gd name="connsiteY1" fmla="*/ 240119 h 868769"/>
                  <a:gd name="connsiteX2" fmla="*/ 5633124 w 6030172"/>
                  <a:gd name="connsiteY2" fmla="*/ 273196 h 868769"/>
                  <a:gd name="connsiteX3" fmla="*/ 5633124 w 6030172"/>
                  <a:gd name="connsiteY3" fmla="*/ 74672 h 868769"/>
                  <a:gd name="connsiteX4" fmla="*/ 6030172 w 6030172"/>
                  <a:gd name="connsiteY4" fmla="*/ 471721 h 868769"/>
                  <a:gd name="connsiteX5" fmla="*/ 5633124 w 6030172"/>
                  <a:gd name="connsiteY5" fmla="*/ 868769 h 868769"/>
                  <a:gd name="connsiteX6" fmla="*/ 5633124 w 6030172"/>
                  <a:gd name="connsiteY6" fmla="*/ 670245 h 868769"/>
                  <a:gd name="connsiteX7" fmla="*/ 448522 w 6030172"/>
                  <a:gd name="connsiteY7" fmla="*/ 536895 h 868769"/>
                  <a:gd name="connsiteX8" fmla="*/ 847 w 6030172"/>
                  <a:gd name="connsiteY8" fmla="*/ 6496 h 868769"/>
                  <a:gd name="connsiteX0" fmla="*/ 1127 w 6030452"/>
                  <a:gd name="connsiteY0" fmla="*/ 7457 h 869730"/>
                  <a:gd name="connsiteX1" fmla="*/ 353553 w 6030452"/>
                  <a:gd name="connsiteY1" fmla="*/ 241080 h 869730"/>
                  <a:gd name="connsiteX2" fmla="*/ 5633404 w 6030452"/>
                  <a:gd name="connsiteY2" fmla="*/ 274157 h 869730"/>
                  <a:gd name="connsiteX3" fmla="*/ 5633404 w 6030452"/>
                  <a:gd name="connsiteY3" fmla="*/ 75633 h 869730"/>
                  <a:gd name="connsiteX4" fmla="*/ 6030452 w 6030452"/>
                  <a:gd name="connsiteY4" fmla="*/ 472682 h 869730"/>
                  <a:gd name="connsiteX5" fmla="*/ 5633404 w 6030452"/>
                  <a:gd name="connsiteY5" fmla="*/ 869730 h 869730"/>
                  <a:gd name="connsiteX6" fmla="*/ 5633404 w 6030452"/>
                  <a:gd name="connsiteY6" fmla="*/ 671206 h 869730"/>
                  <a:gd name="connsiteX7" fmla="*/ 448802 w 6030452"/>
                  <a:gd name="connsiteY7" fmla="*/ 537856 h 869730"/>
                  <a:gd name="connsiteX8" fmla="*/ 1127 w 6030452"/>
                  <a:gd name="connsiteY8" fmla="*/ 7457 h 869730"/>
                  <a:gd name="connsiteX0" fmla="*/ 1127 w 6030452"/>
                  <a:gd name="connsiteY0" fmla="*/ 7457 h 869730"/>
                  <a:gd name="connsiteX1" fmla="*/ 353553 w 6030452"/>
                  <a:gd name="connsiteY1" fmla="*/ 241080 h 869730"/>
                  <a:gd name="connsiteX2" fmla="*/ 5633404 w 6030452"/>
                  <a:gd name="connsiteY2" fmla="*/ 274157 h 869730"/>
                  <a:gd name="connsiteX3" fmla="*/ 5633404 w 6030452"/>
                  <a:gd name="connsiteY3" fmla="*/ 75633 h 869730"/>
                  <a:gd name="connsiteX4" fmla="*/ 6030452 w 6030452"/>
                  <a:gd name="connsiteY4" fmla="*/ 472682 h 869730"/>
                  <a:gd name="connsiteX5" fmla="*/ 5633404 w 6030452"/>
                  <a:gd name="connsiteY5" fmla="*/ 869730 h 869730"/>
                  <a:gd name="connsiteX6" fmla="*/ 5633404 w 6030452"/>
                  <a:gd name="connsiteY6" fmla="*/ 671206 h 869730"/>
                  <a:gd name="connsiteX7" fmla="*/ 496427 w 6030452"/>
                  <a:gd name="connsiteY7" fmla="*/ 423556 h 869730"/>
                  <a:gd name="connsiteX8" fmla="*/ 1127 w 6030452"/>
                  <a:gd name="connsiteY8" fmla="*/ 7457 h 869730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391336 w 6030136"/>
                  <a:gd name="connsiteY7" fmla="*/ 36587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67536 w 6030136"/>
                  <a:gd name="connsiteY7" fmla="*/ 413502 h 869201"/>
                  <a:gd name="connsiteX8" fmla="*/ 811 w 6030136"/>
                  <a:gd name="connsiteY8" fmla="*/ 6928 h 869201"/>
                  <a:gd name="connsiteX0" fmla="*/ 674 w 6029999"/>
                  <a:gd name="connsiteY0" fmla="*/ 6468 h 868741"/>
                  <a:gd name="connsiteX1" fmla="*/ 467400 w 6029999"/>
                  <a:gd name="connsiteY1" fmla="*/ 278191 h 868741"/>
                  <a:gd name="connsiteX2" fmla="*/ 5632951 w 6029999"/>
                  <a:gd name="connsiteY2" fmla="*/ 273168 h 868741"/>
                  <a:gd name="connsiteX3" fmla="*/ 5632951 w 6029999"/>
                  <a:gd name="connsiteY3" fmla="*/ 74644 h 868741"/>
                  <a:gd name="connsiteX4" fmla="*/ 6029999 w 6029999"/>
                  <a:gd name="connsiteY4" fmla="*/ 471693 h 868741"/>
                  <a:gd name="connsiteX5" fmla="*/ 5632951 w 6029999"/>
                  <a:gd name="connsiteY5" fmla="*/ 868741 h 868741"/>
                  <a:gd name="connsiteX6" fmla="*/ 5632951 w 6029999"/>
                  <a:gd name="connsiteY6" fmla="*/ 670217 h 868741"/>
                  <a:gd name="connsiteX7" fmla="*/ 467399 w 6029999"/>
                  <a:gd name="connsiteY7" fmla="*/ 413042 h 868741"/>
                  <a:gd name="connsiteX8" fmla="*/ 674 w 6029999"/>
                  <a:gd name="connsiteY8" fmla="*/ 6468 h 868741"/>
                  <a:gd name="connsiteX0" fmla="*/ 164149 w 6107749"/>
                  <a:gd name="connsiteY0" fmla="*/ 4603 h 971651"/>
                  <a:gd name="connsiteX1" fmla="*/ 545150 w 6107749"/>
                  <a:gd name="connsiteY1" fmla="*/ 381101 h 971651"/>
                  <a:gd name="connsiteX2" fmla="*/ 5710701 w 6107749"/>
                  <a:gd name="connsiteY2" fmla="*/ 376078 h 971651"/>
                  <a:gd name="connsiteX3" fmla="*/ 5710701 w 6107749"/>
                  <a:gd name="connsiteY3" fmla="*/ 177554 h 971651"/>
                  <a:gd name="connsiteX4" fmla="*/ 6107749 w 6107749"/>
                  <a:gd name="connsiteY4" fmla="*/ 574603 h 971651"/>
                  <a:gd name="connsiteX5" fmla="*/ 5710701 w 6107749"/>
                  <a:gd name="connsiteY5" fmla="*/ 971651 h 971651"/>
                  <a:gd name="connsiteX6" fmla="*/ 5710701 w 6107749"/>
                  <a:gd name="connsiteY6" fmla="*/ 773127 h 971651"/>
                  <a:gd name="connsiteX7" fmla="*/ 545149 w 6107749"/>
                  <a:gd name="connsiteY7" fmla="*/ 515952 h 971651"/>
                  <a:gd name="connsiteX8" fmla="*/ 164149 w 6107749"/>
                  <a:gd name="connsiteY8" fmla="*/ 4603 h 971651"/>
                  <a:gd name="connsiteX0" fmla="*/ 169670 w 6113270"/>
                  <a:gd name="connsiteY0" fmla="*/ 4603 h 971651"/>
                  <a:gd name="connsiteX1" fmla="*/ 550671 w 6113270"/>
                  <a:gd name="connsiteY1" fmla="*/ 381101 h 971651"/>
                  <a:gd name="connsiteX2" fmla="*/ 5716222 w 6113270"/>
                  <a:gd name="connsiteY2" fmla="*/ 376078 h 971651"/>
                  <a:gd name="connsiteX3" fmla="*/ 5716222 w 6113270"/>
                  <a:gd name="connsiteY3" fmla="*/ 177554 h 971651"/>
                  <a:gd name="connsiteX4" fmla="*/ 6113270 w 6113270"/>
                  <a:gd name="connsiteY4" fmla="*/ 574603 h 971651"/>
                  <a:gd name="connsiteX5" fmla="*/ 5716222 w 6113270"/>
                  <a:gd name="connsiteY5" fmla="*/ 971651 h 971651"/>
                  <a:gd name="connsiteX6" fmla="*/ 5716222 w 6113270"/>
                  <a:gd name="connsiteY6" fmla="*/ 773127 h 971651"/>
                  <a:gd name="connsiteX7" fmla="*/ 550670 w 6113270"/>
                  <a:gd name="connsiteY7" fmla="*/ 515952 h 971651"/>
                  <a:gd name="connsiteX8" fmla="*/ 169670 w 6113270"/>
                  <a:gd name="connsiteY8" fmla="*/ 4603 h 971651"/>
                  <a:gd name="connsiteX0" fmla="*/ 174125 w 6117725"/>
                  <a:gd name="connsiteY0" fmla="*/ 0 h 967048"/>
                  <a:gd name="connsiteX1" fmla="*/ 555126 w 6117725"/>
                  <a:gd name="connsiteY1" fmla="*/ 376498 h 967048"/>
                  <a:gd name="connsiteX2" fmla="*/ 5720677 w 6117725"/>
                  <a:gd name="connsiteY2" fmla="*/ 371475 h 967048"/>
                  <a:gd name="connsiteX3" fmla="*/ 5720677 w 6117725"/>
                  <a:gd name="connsiteY3" fmla="*/ 172951 h 967048"/>
                  <a:gd name="connsiteX4" fmla="*/ 6117725 w 6117725"/>
                  <a:gd name="connsiteY4" fmla="*/ 570000 h 967048"/>
                  <a:gd name="connsiteX5" fmla="*/ 5720677 w 6117725"/>
                  <a:gd name="connsiteY5" fmla="*/ 967048 h 967048"/>
                  <a:gd name="connsiteX6" fmla="*/ 5720677 w 6117725"/>
                  <a:gd name="connsiteY6" fmla="*/ 768524 h 967048"/>
                  <a:gd name="connsiteX7" fmla="*/ 555125 w 6117725"/>
                  <a:gd name="connsiteY7" fmla="*/ 511349 h 967048"/>
                  <a:gd name="connsiteX8" fmla="*/ 174125 w 6117725"/>
                  <a:gd name="connsiteY8" fmla="*/ 0 h 967048"/>
                  <a:gd name="connsiteX0" fmla="*/ 169671 w 6113271"/>
                  <a:gd name="connsiteY0" fmla="*/ 1894 h 968942"/>
                  <a:gd name="connsiteX1" fmla="*/ 550672 w 6113271"/>
                  <a:gd name="connsiteY1" fmla="*/ 378392 h 968942"/>
                  <a:gd name="connsiteX2" fmla="*/ 5716223 w 6113271"/>
                  <a:gd name="connsiteY2" fmla="*/ 373369 h 968942"/>
                  <a:gd name="connsiteX3" fmla="*/ 5716223 w 6113271"/>
                  <a:gd name="connsiteY3" fmla="*/ 174845 h 968942"/>
                  <a:gd name="connsiteX4" fmla="*/ 6113271 w 6113271"/>
                  <a:gd name="connsiteY4" fmla="*/ 571894 h 968942"/>
                  <a:gd name="connsiteX5" fmla="*/ 5716223 w 6113271"/>
                  <a:gd name="connsiteY5" fmla="*/ 968942 h 968942"/>
                  <a:gd name="connsiteX6" fmla="*/ 5716223 w 6113271"/>
                  <a:gd name="connsiteY6" fmla="*/ 770418 h 968942"/>
                  <a:gd name="connsiteX7" fmla="*/ 550671 w 6113271"/>
                  <a:gd name="connsiteY7" fmla="*/ 513243 h 968942"/>
                  <a:gd name="connsiteX8" fmla="*/ 169671 w 6113271"/>
                  <a:gd name="connsiteY8" fmla="*/ 1894 h 968942"/>
                  <a:gd name="connsiteX0" fmla="*/ 227061 w 6170661"/>
                  <a:gd name="connsiteY0" fmla="*/ 1894 h 968942"/>
                  <a:gd name="connsiteX1" fmla="*/ 608062 w 6170661"/>
                  <a:gd name="connsiteY1" fmla="*/ 378392 h 968942"/>
                  <a:gd name="connsiteX2" fmla="*/ 5773613 w 6170661"/>
                  <a:gd name="connsiteY2" fmla="*/ 373369 h 968942"/>
                  <a:gd name="connsiteX3" fmla="*/ 5773613 w 6170661"/>
                  <a:gd name="connsiteY3" fmla="*/ 174845 h 968942"/>
                  <a:gd name="connsiteX4" fmla="*/ 6170661 w 6170661"/>
                  <a:gd name="connsiteY4" fmla="*/ 571894 h 968942"/>
                  <a:gd name="connsiteX5" fmla="*/ 5773613 w 6170661"/>
                  <a:gd name="connsiteY5" fmla="*/ 968942 h 968942"/>
                  <a:gd name="connsiteX6" fmla="*/ 5773613 w 6170661"/>
                  <a:gd name="connsiteY6" fmla="*/ 770418 h 968942"/>
                  <a:gd name="connsiteX7" fmla="*/ 608061 w 6170661"/>
                  <a:gd name="connsiteY7" fmla="*/ 513243 h 968942"/>
                  <a:gd name="connsiteX8" fmla="*/ 227061 w 6170661"/>
                  <a:gd name="connsiteY8" fmla="*/ 1894 h 968942"/>
                  <a:gd name="connsiteX0" fmla="*/ 227061 w 6170661"/>
                  <a:gd name="connsiteY0" fmla="*/ 5423 h 972471"/>
                  <a:gd name="connsiteX1" fmla="*/ 608062 w 6170661"/>
                  <a:gd name="connsiteY1" fmla="*/ 381921 h 972471"/>
                  <a:gd name="connsiteX2" fmla="*/ 5773613 w 6170661"/>
                  <a:gd name="connsiteY2" fmla="*/ 376898 h 972471"/>
                  <a:gd name="connsiteX3" fmla="*/ 5773613 w 6170661"/>
                  <a:gd name="connsiteY3" fmla="*/ 178374 h 972471"/>
                  <a:gd name="connsiteX4" fmla="*/ 6170661 w 6170661"/>
                  <a:gd name="connsiteY4" fmla="*/ 575423 h 972471"/>
                  <a:gd name="connsiteX5" fmla="*/ 5773613 w 6170661"/>
                  <a:gd name="connsiteY5" fmla="*/ 972471 h 972471"/>
                  <a:gd name="connsiteX6" fmla="*/ 5773613 w 6170661"/>
                  <a:gd name="connsiteY6" fmla="*/ 773947 h 972471"/>
                  <a:gd name="connsiteX7" fmla="*/ 608061 w 6170661"/>
                  <a:gd name="connsiteY7" fmla="*/ 516772 h 972471"/>
                  <a:gd name="connsiteX8" fmla="*/ 227061 w 6170661"/>
                  <a:gd name="connsiteY8" fmla="*/ 5423 h 97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661" h="972471">
                    <a:moveTo>
                      <a:pt x="227061" y="5423"/>
                    </a:moveTo>
                    <a:cubicBezTo>
                      <a:pt x="306436" y="-48803"/>
                      <a:pt x="-316363" y="320009"/>
                      <a:pt x="608062" y="381921"/>
                    </a:cubicBezTo>
                    <a:cubicBezTo>
                      <a:pt x="1532487" y="443834"/>
                      <a:pt x="4893638" y="404472"/>
                      <a:pt x="5773613" y="376898"/>
                    </a:cubicBezTo>
                    <a:lnTo>
                      <a:pt x="5773613" y="178374"/>
                    </a:lnTo>
                    <a:lnTo>
                      <a:pt x="6170661" y="575423"/>
                    </a:lnTo>
                    <a:lnTo>
                      <a:pt x="5773613" y="972471"/>
                    </a:lnTo>
                    <a:lnTo>
                      <a:pt x="5773613" y="773947"/>
                    </a:lnTo>
                    <a:cubicBezTo>
                      <a:pt x="4909513" y="718635"/>
                      <a:pt x="1532486" y="644859"/>
                      <a:pt x="608061" y="516772"/>
                    </a:cubicBezTo>
                    <a:cubicBezTo>
                      <a:pt x="-316364" y="388685"/>
                      <a:pt x="38148" y="31073"/>
                      <a:pt x="227061" y="542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524000" y="76200"/>
              <a:ext cx="6476999" cy="6705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97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Typical slides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slides</dc:title>
  <dc:creator>Damith Chatura Rajapakse</dc:creator>
  <cp:lastModifiedBy>Damithch</cp:lastModifiedBy>
  <cp:revision>12</cp:revision>
  <dcterms:created xsi:type="dcterms:W3CDTF">2006-08-16T00:00:00Z</dcterms:created>
  <dcterms:modified xsi:type="dcterms:W3CDTF">2013-12-14T15:04:15Z</dcterms:modified>
</cp:coreProperties>
</file>