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3" r:id="rId4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0" y="-726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274320" y="1645920"/>
            <a:ext cx="2737104" cy="64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2094345" y="1729322"/>
            <a:ext cx="872599" cy="48768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    Step 3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8303" y="1020912"/>
            <a:ext cx="2719672" cy="625007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/>
          </a:p>
        </p:txBody>
      </p:sp>
      <p:sp>
        <p:nvSpPr>
          <p:cNvPr id="21" name="phase B"/>
          <p:cNvSpPr/>
          <p:nvPr/>
        </p:nvSpPr>
        <p:spPr>
          <a:xfrm>
            <a:off x="1389888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B</a:t>
            </a:r>
            <a:endParaRPr lang="en-SG" sz="1000" b="1" dirty="0"/>
          </a:p>
        </p:txBody>
      </p:sp>
      <p:sp>
        <p:nvSpPr>
          <p:cNvPr id="22" name="phase C"/>
          <p:cNvSpPr/>
          <p:nvPr/>
        </p:nvSpPr>
        <p:spPr>
          <a:xfrm>
            <a:off x="2322576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C</a:t>
            </a:r>
            <a:endParaRPr lang="en-SG" sz="1000" b="1" dirty="0"/>
          </a:p>
        </p:txBody>
      </p:sp>
      <p:sp>
        <p:nvSpPr>
          <p:cNvPr id="10" name="Pentagon 9"/>
          <p:cNvSpPr/>
          <p:nvPr/>
        </p:nvSpPr>
        <p:spPr>
          <a:xfrm>
            <a:off x="1176662" y="1725302"/>
            <a:ext cx="1127760" cy="48768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2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23222" y="1724633"/>
            <a:ext cx="1066800" cy="487680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1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3" name="phase B"/>
          <p:cNvSpPr/>
          <p:nvPr/>
        </p:nvSpPr>
        <p:spPr>
          <a:xfrm>
            <a:off x="457200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</a:t>
            </a:r>
            <a:r>
              <a:rPr lang="en-US" sz="1000" b="1" dirty="0" smtClean="0"/>
              <a:t>A</a:t>
            </a:r>
            <a:endParaRPr lang="en-SG" sz="1000" b="1" dirty="0"/>
          </a:p>
        </p:txBody>
      </p:sp>
      <p:sp>
        <p:nvSpPr>
          <p:cNvPr id="2" name="Freeform 1"/>
          <p:cNvSpPr/>
          <p:nvPr/>
        </p:nvSpPr>
        <p:spPr>
          <a:xfrm>
            <a:off x="246395" y="574922"/>
            <a:ext cx="2787004" cy="1741193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004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3353" y="1290381"/>
                  <a:pt x="2781528" y="1067713"/>
                </a:cubicBezTo>
                <a:lnTo>
                  <a:pt x="1138894" y="421610"/>
                </a:ln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274320" y="1645920"/>
            <a:ext cx="2737104" cy="64008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2094345" y="1729322"/>
            <a:ext cx="872599" cy="48768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    Step 3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8303" y="1020912"/>
            <a:ext cx="2719672" cy="625007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/>
          </a:p>
        </p:txBody>
      </p:sp>
      <p:sp>
        <p:nvSpPr>
          <p:cNvPr id="21" name="phase B"/>
          <p:cNvSpPr/>
          <p:nvPr/>
        </p:nvSpPr>
        <p:spPr>
          <a:xfrm>
            <a:off x="1389888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B</a:t>
            </a:r>
            <a:endParaRPr lang="en-SG" sz="1000" b="1" dirty="0"/>
          </a:p>
        </p:txBody>
      </p:sp>
      <p:sp>
        <p:nvSpPr>
          <p:cNvPr id="22" name="phase C"/>
          <p:cNvSpPr/>
          <p:nvPr/>
        </p:nvSpPr>
        <p:spPr>
          <a:xfrm>
            <a:off x="2322576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C</a:t>
            </a:r>
            <a:endParaRPr lang="en-SG" sz="1000" b="1" dirty="0"/>
          </a:p>
        </p:txBody>
      </p:sp>
      <p:sp>
        <p:nvSpPr>
          <p:cNvPr id="10" name="Pentagon 9"/>
          <p:cNvSpPr/>
          <p:nvPr/>
        </p:nvSpPr>
        <p:spPr>
          <a:xfrm>
            <a:off x="1176662" y="1725302"/>
            <a:ext cx="1127760" cy="48768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2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23222" y="1724633"/>
            <a:ext cx="1066800" cy="487680"/>
          </a:xfrm>
          <a:prstGeom prst="homePlat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1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3" name="phase B"/>
          <p:cNvSpPr/>
          <p:nvPr/>
        </p:nvSpPr>
        <p:spPr>
          <a:xfrm>
            <a:off x="457200" y="609600"/>
            <a:ext cx="871728" cy="3962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</a:t>
            </a:r>
            <a:r>
              <a:rPr lang="en-US" sz="1000" b="1" dirty="0" smtClean="0"/>
              <a:t>A</a:t>
            </a:r>
            <a:endParaRPr lang="en-SG" sz="1000" b="1" dirty="0"/>
          </a:p>
        </p:txBody>
      </p:sp>
      <p:sp>
        <p:nvSpPr>
          <p:cNvPr id="2" name="Freeform 1"/>
          <p:cNvSpPr/>
          <p:nvPr/>
        </p:nvSpPr>
        <p:spPr>
          <a:xfrm>
            <a:off x="246395" y="574922"/>
            <a:ext cx="2787004" cy="1741193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004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3353" y="1290381"/>
                  <a:pt x="2781528" y="1067713"/>
                </a:cubicBezTo>
                <a:lnTo>
                  <a:pt x="1138894" y="421610"/>
                </a:ln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23205823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274320" y="1645920"/>
            <a:ext cx="2737104" cy="64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" name="spotlight"/>
          <p:cNvSpPr/>
          <p:nvPr/>
        </p:nvSpPr>
        <p:spPr>
          <a:xfrm>
            <a:off x="2094345" y="1729322"/>
            <a:ext cx="872599" cy="48768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    Step 3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8303" y="1020912"/>
            <a:ext cx="2719672" cy="625007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/>
          </a:p>
        </p:txBody>
      </p:sp>
      <p:sp>
        <p:nvSpPr>
          <p:cNvPr id="21" name="phase B"/>
          <p:cNvSpPr/>
          <p:nvPr/>
        </p:nvSpPr>
        <p:spPr>
          <a:xfrm>
            <a:off x="1389888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B</a:t>
            </a:r>
            <a:endParaRPr lang="en-SG" sz="1000" b="1" dirty="0"/>
          </a:p>
        </p:txBody>
      </p:sp>
      <p:sp>
        <p:nvSpPr>
          <p:cNvPr id="22" name="phase C"/>
          <p:cNvSpPr/>
          <p:nvPr/>
        </p:nvSpPr>
        <p:spPr>
          <a:xfrm>
            <a:off x="2322576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C</a:t>
            </a:r>
            <a:endParaRPr lang="en-SG" sz="1000" b="1" dirty="0"/>
          </a:p>
        </p:txBody>
      </p:sp>
      <p:sp>
        <p:nvSpPr>
          <p:cNvPr id="10" name="Pentagon 9"/>
          <p:cNvSpPr/>
          <p:nvPr/>
        </p:nvSpPr>
        <p:spPr>
          <a:xfrm>
            <a:off x="1176662" y="1725302"/>
            <a:ext cx="1127760" cy="48768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2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23222" y="1724633"/>
            <a:ext cx="1066800" cy="487680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Step 1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3" name="phase B"/>
          <p:cNvSpPr/>
          <p:nvPr/>
        </p:nvSpPr>
        <p:spPr>
          <a:xfrm>
            <a:off x="457200" y="609600"/>
            <a:ext cx="871728" cy="3962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1000" b="1" dirty="0"/>
              <a:t>Phase </a:t>
            </a:r>
            <a:r>
              <a:rPr lang="en-US" sz="1000" b="1" dirty="0" smtClean="0"/>
              <a:t>A</a:t>
            </a:r>
            <a:endParaRPr lang="en-SG" sz="1000" b="1" dirty="0"/>
          </a:p>
        </p:txBody>
      </p:sp>
      <p:sp>
        <p:nvSpPr>
          <p:cNvPr id="16" name="SpotlightShape2" hidden="1"/>
          <p:cNvSpPr/>
          <p:nvPr/>
        </p:nvSpPr>
        <p:spPr>
          <a:xfrm>
            <a:off x="246395" y="574922"/>
            <a:ext cx="2787004" cy="1741193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004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3353" y="1290381"/>
                  <a:pt x="2781528" y="1067713"/>
                </a:cubicBezTo>
                <a:lnTo>
                  <a:pt x="1138894" y="421610"/>
                </a:ln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-63500"/>
            <a:ext cx="3826933" cy="2870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81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6</cp:revision>
  <dcterms:created xsi:type="dcterms:W3CDTF">2013-12-14T15:06:37Z</dcterms:created>
  <dcterms:modified xsi:type="dcterms:W3CDTF">2013-12-14T16:09:21Z</dcterms:modified>
</cp:coreProperties>
</file>