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91" r:id="rId3"/>
    <p:sldId id="292" r:id="rId4"/>
    <p:sldId id="286" r:id="rId5"/>
    <p:sldId id="294" r:id="rId6"/>
    <p:sldId id="293" r:id="rId7"/>
    <p:sldId id="288" r:id="rId8"/>
  </p:sldIdLst>
  <p:sldSz cx="3657600" cy="2743200"/>
  <p:notesSz cx="6858000" cy="9144000"/>
  <p:defaultTextStyle>
    <a:defPPr>
      <a:defRPr lang="en-US"/>
    </a:defPPr>
    <a:lvl1pPr marL="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8" d="100"/>
          <a:sy n="168" d="100"/>
        </p:scale>
        <p:origin x="-1272" y="-96"/>
      </p:cViewPr>
      <p:guideLst>
        <p:guide orient="horz" pos="864"/>
        <p:guide pos="1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8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3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085" y="43815"/>
            <a:ext cx="328930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" y="43815"/>
            <a:ext cx="927100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08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9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25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7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0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2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3D36-5217-48BF-A097-7AA0FC8B35E5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3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36576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36576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36576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773" y1="15606" x2="10682" y2="17424"/>
                        <a14:foregroundMark x1="10455" y1="22879" x2="11364" y2="26515"/>
                        <a14:backgroundMark x1="70795" y1="31212" x2="77955" y2="46970"/>
                      </a14:backgroundRemoval>
                    </a14:imgEffect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00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57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" y="359100"/>
            <a:ext cx="1248400" cy="9363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3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1522222970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57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Indicator20131215222229774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41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3472222 0.3125 0.3472222 0.3125 0.6944444 0.625 E" pathEditMode="relative" ptsTypes="">
                                      <p:cBhvr>
                                        <p:cTn id="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  <p:to x="297222" y="29722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6800" y="-990600"/>
            <a:ext cx="10871200" cy="815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810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/>
    </mc:Choice>
    <mc:Fallback>
      <p:transition spd="med" advTm="1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1522225309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6800" y="-990600"/>
            <a:ext cx="10871200" cy="815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Indicator20131215222253132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01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/>
    </mc:Choice>
    <mc:Fallback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3472222 -0.3125 -0.3472222 -0.3125 -0.6944444 -0.625 E" pathEditMode="relative" ptsTypes="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  <p:to x="33645" y="3364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57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5053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3121522062860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31" y="639763"/>
            <a:ext cx="2799338" cy="1811337"/>
          </a:xfrm>
        </p:spPr>
      </p:pic>
    </p:spTree>
    <p:extLst>
      <p:ext uri="{BB962C8B-B14F-4D97-AF65-F5344CB8AC3E}">
        <p14:creationId xmlns:p14="http://schemas.microsoft.com/office/powerpoint/2010/main" val="3444656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0</Words>
  <Application>Microsoft Office PowerPoint</Application>
  <PresentationFormat>Custom</PresentationFormat>
  <Paragraphs>0</Paragraphs>
  <Slides>7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Damithch</cp:lastModifiedBy>
  <cp:revision>16</cp:revision>
  <dcterms:created xsi:type="dcterms:W3CDTF">2013-12-14T15:06:37Z</dcterms:created>
  <dcterms:modified xsi:type="dcterms:W3CDTF">2013-12-15T14:45:32Z</dcterms:modified>
</cp:coreProperties>
</file>