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10"/>
    </p:embeddedFont>
    <p:embeddedFont>
      <p:font typeface="Arial Black" panose="020B0A04020102020204" pitchFamily="34" charset="0"/>
      <p:bold r:id="rId11"/>
    </p:embeddedFont>
    <p:embeddedFont>
      <p:font typeface="Gill Sans Ultra Bold" panose="020B0A02020104020203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1014" y="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169</Words>
  <Application>Microsoft Office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Rockwell Extra Bold</vt:lpstr>
      <vt:lpstr>Arial Black</vt:lpstr>
      <vt:lpstr>Gill Sans Ultra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116</cp:revision>
  <dcterms:created xsi:type="dcterms:W3CDTF">2006-08-16T00:00:00Z</dcterms:created>
  <dcterms:modified xsi:type="dcterms:W3CDTF">2015-10-25T10:47:47Z</dcterms:modified>
</cp:coreProperties>
</file>