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2" r:id="rId6"/>
    <p:sldId id="301" r:id="rId7"/>
    <p:sldId id="302" r:id="rId8"/>
    <p:sldId id="310" r:id="rId9"/>
    <p:sldId id="311" r:id="rId10"/>
    <p:sldId id="308" r:id="rId11"/>
    <p:sldId id="304" r:id="rId12"/>
    <p:sldId id="305" r:id="rId13"/>
    <p:sldId id="306" r:id="rId14"/>
    <p:sldId id="313" r:id="rId15"/>
    <p:sldId id="315" r:id="rId16"/>
    <p:sldId id="314" r:id="rId17"/>
    <p:sldId id="31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 Zoom" id="{A3A2B0AB-762C-4281-AA7B-EF7E134E0DC4}">
          <p14:sldIdLst>
            <p14:sldId id="256"/>
            <p14:sldId id="292"/>
            <p14:sldId id="301"/>
            <p14:sldId id="302"/>
            <p14:sldId id="310"/>
            <p14:sldId id="311"/>
            <p14:sldId id="308"/>
            <p14:sldId id="304"/>
            <p14:sldId id="305"/>
            <p14:sldId id="306"/>
            <p14:sldId id="313"/>
            <p14:sldId id="315"/>
            <p14:sldId id="314"/>
            <p14:sldId id="31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18-Jun-15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888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Step Back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Step Back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6985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420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Out20150618113400613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PTZoomOutShape20150618113400629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PTZoomOutShape2015061811340061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PTZoomOutShape20150618113400613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8113400660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1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84961 -0.1496229 0.1584961 -0.1496229 0.3169921 -0.2992458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350" y="1535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1.032515 0.9747115 -1.032515 0.9747115 -2.065031 1.949423 E" pathEditMode="relative" ptsTypes="">
                                      <p:cBhvr>
                                        <p:cTn id="17" dur="1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4098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65031 1.949423 C -1.032516 0.9747116 -1.032516 0.9747116 4.768372E-07 1.192093E-07 E" pathEditMode="relative" ptsTypes="">
                                      <p:cBhvr>
                                        <p:cTn id="2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4098"/>
                                        </p:tgtEl>
                                      </p:cBhvr>
                                      <p:by x="15350" y="1535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pic>
        <p:nvPicPr>
          <p:cNvPr id="3074" name="PPTZoomOutShape20150618113400613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52" y="850404"/>
            <a:ext cx="1403648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73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Auto Zoom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BLUE</a:t>
            </a:r>
            <a:r>
              <a:rPr lang="en-US" sz="2400" dirty="0" smtClean="0">
                <a:solidFill>
                  <a:schemeClr val="bg1"/>
                </a:solidFill>
              </a:rPr>
              <a:t> color </a:t>
            </a:r>
            <a:r>
              <a:rPr lang="en-US" sz="2400" b="1" dirty="0" smtClean="0">
                <a:solidFill>
                  <a:schemeClr val="bg1"/>
                </a:solidFill>
              </a:rPr>
              <a:t>Rectangle</a:t>
            </a:r>
            <a:r>
              <a:rPr lang="en-US" sz="2400" dirty="0" smtClean="0">
                <a:solidFill>
                  <a:schemeClr val="bg1"/>
                </a:solidFill>
              </a:rPr>
              <a:t> shape(s).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“Drill Down” or “Step Back”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Include Slide Background</a:t>
            </a:r>
            <a:endParaRPr lang="en-SG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Put All Zoom Effects on Separate Slides</a:t>
            </a:r>
            <a:endParaRPr lang="en-SG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Zoom:: Simple Zoom In (Drill Down)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Drill Down This Shape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Drill Down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73273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86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764704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611560" y="2348880"/>
            <a:ext cx="7920880" cy="1224136"/>
          </a:xfrm>
          <a:prstGeom prst="rect">
            <a:avLst/>
          </a:prstGeom>
          <a:noFill/>
          <a:ln w="571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611560" y="3933056"/>
            <a:ext cx="7920880" cy="2376264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 hidden="1"/>
          <p:cNvSpPr/>
          <p:nvPr/>
        </p:nvSpPr>
        <p:spPr>
          <a:xfrm>
            <a:off x="6768752" y="850404"/>
            <a:ext cx="1403648" cy="10527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/>
          </a:p>
        </p:txBody>
      </p:sp>
      <p:pic>
        <p:nvPicPr>
          <p:cNvPr id="1026" name="PPTZoomInShape20150618113324665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52" y="850404"/>
            <a:ext cx="1403648" cy="105273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55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In2015061811332468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PTZoomInShape20150618113324697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ZoomInShape20150618113324665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PTZoomInShape20150618113324697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8113324728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1.032515 0.9747115 -1.032515 0.9747115 -2.06503 1.949423 E" pathEditMode="relative" ptsTypes="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84961 -0.1496229 0.1584961 -0.1496229 0.3169921 -0.2992458 E" pathEditMode="relative" ptsTypes="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7"/>
                                        </p:tgtEl>
                                      </p:cBhvr>
                                      <p:by x="15350" y="1535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69921 -0.2992458 C 0.158496 -0.1496229 0.158496 -0.1496229 2.980232E-08 -2.980232E-08 E" pathEditMode="relative" ptsTypes="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51445" y="65144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836712"/>
            <a:ext cx="3240360" cy="1944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899592" y="335699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Blah </a:t>
            </a:r>
            <a:r>
              <a:rPr lang="en-US" sz="3600" dirty="0" err="1" smtClean="0"/>
              <a:t>blah</a:t>
            </a:r>
            <a:endParaRPr lang="en-SG" sz="3600" dirty="0"/>
          </a:p>
        </p:txBody>
      </p:sp>
      <p:sp>
        <p:nvSpPr>
          <p:cNvPr id="4" name="Rectangle 3"/>
          <p:cNvSpPr/>
          <p:nvPr/>
        </p:nvSpPr>
        <p:spPr>
          <a:xfrm>
            <a:off x="4788024" y="836712"/>
            <a:ext cx="3600400" cy="43924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 3"/>
          <p:cNvSpPr txBox="1"/>
          <p:nvPr/>
        </p:nvSpPr>
        <p:spPr>
          <a:xfrm>
            <a:off x="228600" y="48280"/>
            <a:ext cx="269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3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Zoom:: Simple Zoom Out (Step Back)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7755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143</Words>
  <Application>Microsoft Office PowerPoint</Application>
  <PresentationFormat>On-screen Show (4:3)</PresentationFormat>
  <Paragraphs>29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Main feature</vt:lpstr>
      <vt:lpstr>Sub feature</vt:lpstr>
      <vt:lpstr>PowerPointLabs Test Cases</vt:lpstr>
      <vt:lpstr>Auto Zoom</vt:lpstr>
      <vt:lpstr>Auto Zoom:: Simple Zoom In (Drill Down)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Zoom:: Simple Zoom Out (Step Back)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59</cp:revision>
  <dcterms:created xsi:type="dcterms:W3CDTF">2014-01-22T00:01:33Z</dcterms:created>
  <dcterms:modified xsi:type="dcterms:W3CDTF">2015-06-18T07:58:39Z</dcterms:modified>
</cp:coreProperties>
</file>