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31" r:id="rId17"/>
    <p:sldId id="320" r:id="rId18"/>
    <p:sldId id="321" r:id="rId19"/>
    <p:sldId id="330" r:id="rId20"/>
    <p:sldId id="323" r:id="rId21"/>
    <p:sldId id="324" r:id="rId22"/>
    <p:sldId id="329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31"/>
            <p14:sldId id="320"/>
            <p14:sldId id="321"/>
            <p14:sldId id="330"/>
            <p14:sldId id="323"/>
            <p14:sldId id="324"/>
            <p14:sldId id="329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18/6/2015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557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LabsHighlightBackgroundShape20150618173455734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55743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55747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55750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61d3f1e-187d-4b94-8f93-1be85193a105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9" name="PPTLabsHighlightBackgroundShape20150618173455752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55754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55756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ghlightBackgroundShape6a0e245b-6aa0-4f7b-8026-c07e6fed77bf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2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4438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LabsHighlightBackgroundShape20150618173444392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44397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444013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44405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ea60d9b9-ed30-4da3-a1da-6902e7f48621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10" name="PPTLabsHighlightBackgroundShape201506181734444113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44414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506181734444173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ghlightBackgroundShapec485a6a5-1d97-42dc-ab66-ce7355d7009d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9" name="PPTLabsHighlightBackgroundShape20150618173444408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ghlightBackgroundShape2951bdb7-c805-4481-b1b6-0b041b273aa4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3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951bdb7-c805-4481-b1b6-0b041b273aa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1467</Words>
  <Application>Microsoft Office PowerPoint</Application>
  <PresentationFormat>On-screen Show (4:3)</PresentationFormat>
  <Paragraphs>128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78</cp:revision>
  <dcterms:created xsi:type="dcterms:W3CDTF">2014-01-22T00:01:33Z</dcterms:created>
  <dcterms:modified xsi:type="dcterms:W3CDTF">2015-06-18T09:35:02Z</dcterms:modified>
</cp:coreProperties>
</file>