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292" r:id="rId6"/>
    <p:sldId id="257" r:id="rId7"/>
    <p:sldId id="301" r:id="rId8"/>
    <p:sldId id="302" r:id="rId9"/>
    <p:sldId id="293" r:id="rId10"/>
    <p:sldId id="294" r:id="rId11"/>
    <p:sldId id="303" r:id="rId12"/>
    <p:sldId id="304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Spotlight" id="{A3A2B0AB-762C-4281-AA7B-EF7E134E0DC4}">
          <p14:sldIdLst>
            <p14:sldId id="256"/>
            <p14:sldId id="292"/>
            <p14:sldId id="257"/>
            <p14:sldId id="301"/>
            <p14:sldId id="302"/>
            <p14:sldId id="293"/>
            <p14:sldId id="294"/>
            <p14:sldId id="303"/>
            <p14:sldId id="304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.tmp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4052521461485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2"/>
          <p:cNvSpPr txBox="1"/>
          <p:nvPr/>
        </p:nvSpPr>
        <p:spPr>
          <a:xfrm>
            <a:off x="444500" y="304800"/>
            <a:ext cx="1858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TS: Custom Shape</a:t>
            </a:r>
            <a:endParaRPr lang="en-SG" dirty="0"/>
          </a:p>
        </p:txBody>
      </p:sp>
      <p:sp>
        <p:nvSpPr>
          <p:cNvPr id="14" name="Line Callout 1 (Border and Accent Bar) 13"/>
          <p:cNvSpPr/>
          <p:nvPr/>
        </p:nvSpPr>
        <p:spPr>
          <a:xfrm>
            <a:off x="6400800" y="304800"/>
            <a:ext cx="2242686" cy="685800"/>
          </a:xfrm>
          <a:prstGeom prst="accentBorderCallout1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Complex shape with same name. Do not select this.</a:t>
            </a:r>
            <a:endParaRPr lang="en-SG" sz="1400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4038600" y="4953000"/>
            <a:ext cx="2209800" cy="685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shape should remain in the slide</a:t>
            </a:r>
            <a:endParaRPr lang="en-SG" dirty="0"/>
          </a:p>
        </p:txBody>
      </p:sp>
      <p:pic>
        <p:nvPicPr>
          <p:cNvPr id="19" name="SpotlightShape35982e27-9007-41b4-9c93-b50b11965c21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34" y="383248"/>
            <a:ext cx="2225233" cy="871804"/>
          </a:xfrm>
          <a:prstGeom prst="rect">
            <a:avLst/>
          </a:prstGeom>
        </p:spPr>
      </p:pic>
      <p:pic>
        <p:nvPicPr>
          <p:cNvPr id="20" name="SpotlightShape746daac2-68dd-4d35-96a6-4f4515af2b01" hidden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914" y="977611"/>
            <a:ext cx="1981372" cy="1170533"/>
          </a:xfrm>
          <a:prstGeom prst="rect">
            <a:avLst/>
          </a:prstGeom>
        </p:spPr>
      </p:pic>
      <p:pic>
        <p:nvPicPr>
          <p:cNvPr id="21" name="SpotlightShape7c05f63f-bffe-4fc2-a334-ced8abbc961a" hidden="1"/>
          <p:cNvPicPr>
            <a:picLocks noChangeAspect="1"/>
          </p:cNvPicPr>
          <p:nvPr/>
        </p:nvPicPr>
        <p:blipFill>
          <a:blip r:embed="rId5"/>
          <a:srcRect t="18691"/>
          <a:stretch>
            <a:fillRect/>
          </a:stretch>
        </p:blipFill>
        <p:spPr>
          <a:xfrm>
            <a:off x="3580567" y="0"/>
            <a:ext cx="1639966" cy="3048562"/>
          </a:xfrm>
          <a:prstGeom prst="rect">
            <a:avLst/>
          </a:prstGeom>
        </p:spPr>
      </p:pic>
      <p:pic>
        <p:nvPicPr>
          <p:cNvPr id="23" name="SpotlightShapeb8f3bbe5-2557-4ee5-9f18-6b34f08c94ba" hidden="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474" y="1999964"/>
            <a:ext cx="2895851" cy="2420322"/>
          </a:xfrm>
          <a:prstGeom prst="rect">
            <a:avLst/>
          </a:prstGeom>
        </p:spPr>
      </p:pic>
      <p:sp>
        <p:nvSpPr>
          <p:cNvPr id="25" name="SpotlightShape083d1c09-07c1-4185-837b-e944ca06e681" hidden="1"/>
          <p:cNvSpPr/>
          <p:nvPr/>
        </p:nvSpPr>
        <p:spPr>
          <a:xfrm>
            <a:off x="3099955" y="3551381"/>
            <a:ext cx="1409700" cy="685800"/>
          </a:xfrm>
          <a:prstGeom prst="accentBorderCallout1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dk1"/>
                </a:solidFill>
                <a:prstDash val="solid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Complex shape</a:t>
            </a:r>
            <a:endParaRPr lang="en-SG" dirty="0">
              <a:solidFill>
                <a:srgbClr val="FFFFFF"/>
              </a:solidFill>
            </a:endParaRPr>
          </a:p>
        </p:txBody>
      </p:sp>
      <p:pic>
        <p:nvPicPr>
          <p:cNvPr id="27" name="SpotlightShapee8273ff2-ea21-4fa0-b302-9a148907c262" hidden="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424" y="2518252"/>
            <a:ext cx="1621677" cy="1536325"/>
          </a:xfrm>
          <a:prstGeom prst="rect">
            <a:avLst/>
          </a:prstGeom>
        </p:spPr>
      </p:pic>
      <p:pic>
        <p:nvPicPr>
          <p:cNvPr id="29" name="SpotlightShape1186d95c-caee-43b2-87b9-52530a1f4760" hidden="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0029" y="4911818"/>
            <a:ext cx="2206943" cy="768163"/>
          </a:xfrm>
          <a:prstGeom prst="rect">
            <a:avLst/>
          </a:prstGeom>
        </p:spPr>
      </p:pic>
      <p:pic>
        <p:nvPicPr>
          <p:cNvPr id="31" name="SpotlightShapeb54b380c-d43b-4213-9652-17bed96ca9f2" hidden="1"/>
          <p:cNvPicPr>
            <a:picLocks noChangeAspect="1"/>
          </p:cNvPicPr>
          <p:nvPr/>
        </p:nvPicPr>
        <p:blipFill>
          <a:blip r:embed="rId9"/>
          <a:srcRect l="8613" r="8613"/>
          <a:stretch>
            <a:fillRect/>
          </a:stretch>
        </p:blipFill>
        <p:spPr>
          <a:xfrm>
            <a:off x="0" y="5942806"/>
            <a:ext cx="9143999" cy="725487"/>
          </a:xfrm>
          <a:prstGeom prst="rect">
            <a:avLst/>
          </a:prstGeom>
        </p:spPr>
      </p:pic>
      <p:pic>
        <p:nvPicPr>
          <p:cNvPr id="34" name="SpotlightShape1_rendered"/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0" y="-127000"/>
            <a:ext cx="9400847" cy="7114649"/>
          </a:xfrm>
          <a:prstGeom prst="rect">
            <a:avLst/>
          </a:prstGeom>
        </p:spPr>
      </p:pic>
      <p:pic>
        <p:nvPicPr>
          <p:cNvPr id="30" name="PPIndicator201405252146150181"/>
          <p:cNvPicPr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36" name="[text 3]"/>
          <p:cNvSpPr txBox="1"/>
          <p:nvPr/>
        </p:nvSpPr>
        <p:spPr>
          <a:xfrm>
            <a:off x="430386" y="6043939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92D050"/>
                </a:solidFill>
              </a:rPr>
              <a:t>Expected Output</a:t>
            </a:r>
            <a:endParaRPr lang="en-SG" sz="2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68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Spotlight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the </a:t>
            </a:r>
            <a:r>
              <a:rPr lang="en-US" sz="2400" b="1" dirty="0" smtClean="0">
                <a:solidFill>
                  <a:schemeClr val="bg1"/>
                </a:solidFill>
              </a:rPr>
              <a:t>BLUE</a:t>
            </a:r>
            <a:r>
              <a:rPr lang="en-US" sz="2400" dirty="0" smtClean="0">
                <a:solidFill>
                  <a:schemeClr val="bg1"/>
                </a:solidFill>
              </a:rPr>
              <a:t> color shape(s).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Click </a:t>
            </a:r>
            <a:r>
              <a:rPr lang="en-US" sz="2400" b="1" dirty="0" smtClean="0">
                <a:solidFill>
                  <a:schemeClr val="bg1"/>
                </a:solidFill>
              </a:rPr>
              <a:t>“Create Spotlight”</a:t>
            </a:r>
            <a:r>
              <a:rPr lang="en-US" sz="2400" dirty="0" smtClean="0">
                <a:solidFill>
                  <a:schemeClr val="bg1"/>
                </a:solidFill>
              </a:rPr>
              <a:t> button in the ribbon or right click and then select </a:t>
            </a:r>
            <a:r>
              <a:rPr lang="en-US" sz="2400" b="1" dirty="0" smtClean="0">
                <a:solidFill>
                  <a:schemeClr val="bg1"/>
                </a:solidFill>
              </a:rPr>
              <a:t>“Add spotlight” </a:t>
            </a:r>
            <a:r>
              <a:rPr lang="en-US" sz="2400" dirty="0" smtClean="0">
                <a:solidFill>
                  <a:schemeClr val="bg1"/>
                </a:solidFill>
              </a:rPr>
              <a:t>in the context menu.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Also try tweaking these: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transparency setting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Soft edges setting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Spotlight:: normal shape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Connector 3"/>
          <p:cNvSpPr/>
          <p:nvPr/>
        </p:nvSpPr>
        <p:spPr>
          <a:xfrm>
            <a:off x="3886200" y="1752600"/>
            <a:ext cx="1524000" cy="152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003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Connector 3"/>
          <p:cNvSpPr/>
          <p:nvPr/>
        </p:nvSpPr>
        <p:spPr>
          <a:xfrm>
            <a:off x="3886200" y="1752600"/>
            <a:ext cx="1524000" cy="1524000"/>
          </a:xfrm>
          <a:prstGeom prst="flowChartConnector">
            <a:avLst/>
          </a:prstGeom>
          <a:solidFill>
            <a:srgbClr val="AAAAAA">
              <a:alpha val="3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[text 3]"/>
          <p:cNvSpPr txBox="1"/>
          <p:nvPr/>
        </p:nvSpPr>
        <p:spPr>
          <a:xfrm>
            <a:off x="2303150" y="227856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Expected Output</a:t>
            </a:r>
            <a:endParaRPr lang="en-SG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67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SpotlightShape284f107c-641c-4135-8b5e-1c51f8118e9f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134" y="1752534"/>
            <a:ext cx="1524132" cy="1524132"/>
          </a:xfrm>
          <a:prstGeom prst="rect">
            <a:avLst/>
          </a:prstGeom>
        </p:spPr>
      </p:pic>
      <p:pic>
        <p:nvPicPr>
          <p:cNvPr id="8" name="SpotlightShape1_rendered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0" y="-127000"/>
            <a:ext cx="9400847" cy="7114649"/>
          </a:xfrm>
          <a:prstGeom prst="rect">
            <a:avLst/>
          </a:prstGeom>
        </p:spPr>
      </p:pic>
      <p:pic>
        <p:nvPicPr>
          <p:cNvPr id="3" name="PPIndicator201405252145045131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6" name="[text 3]"/>
          <p:cNvSpPr txBox="1"/>
          <p:nvPr/>
        </p:nvSpPr>
        <p:spPr>
          <a:xfrm>
            <a:off x="2303150" y="227856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Expected Output</a:t>
            </a:r>
            <a:endParaRPr lang="en-SG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20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Spotlight:: various multiple shapes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all blue shapes together.</a:t>
            </a:r>
          </a:p>
          <a:p>
            <a:r>
              <a:rPr lang="en-US" dirty="0" smtClean="0"/>
              <a:t>Spotlight currently does not support 3D rotated shapes.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7775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5562600" y="2000651"/>
            <a:ext cx="2895600" cy="2418948"/>
          </a:xfrm>
          <a:custGeom>
            <a:avLst/>
            <a:gdLst>
              <a:gd name="connsiteX0" fmla="*/ 86628 w 3214838"/>
              <a:gd name="connsiteY0" fmla="*/ 9625 h 2849078"/>
              <a:gd name="connsiteX1" fmla="*/ 3195588 w 3214838"/>
              <a:gd name="connsiteY1" fmla="*/ 0 h 2849078"/>
              <a:gd name="connsiteX2" fmla="*/ 3214838 w 3214838"/>
              <a:gd name="connsiteY2" fmla="*/ 1443789 h 2849078"/>
              <a:gd name="connsiteX3" fmla="*/ 1684421 w 3214838"/>
              <a:gd name="connsiteY3" fmla="*/ 1491916 h 2849078"/>
              <a:gd name="connsiteX4" fmla="*/ 1665171 w 3214838"/>
              <a:gd name="connsiteY4" fmla="*/ 2849078 h 2849078"/>
              <a:gd name="connsiteX5" fmla="*/ 0 w 3214838"/>
              <a:gd name="connsiteY5" fmla="*/ 2829827 h 2849078"/>
              <a:gd name="connsiteX6" fmla="*/ 86628 w 3214838"/>
              <a:gd name="connsiteY6" fmla="*/ 9625 h 28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4838" h="2849078">
                <a:moveTo>
                  <a:pt x="86628" y="9625"/>
                </a:moveTo>
                <a:lnTo>
                  <a:pt x="3195588" y="0"/>
                </a:lnTo>
                <a:lnTo>
                  <a:pt x="3214838" y="1443789"/>
                </a:lnTo>
                <a:lnTo>
                  <a:pt x="1684421" y="1491916"/>
                </a:lnTo>
                <a:lnTo>
                  <a:pt x="1665171" y="2849078"/>
                </a:lnTo>
                <a:lnTo>
                  <a:pt x="0" y="2829827"/>
                </a:lnTo>
                <a:lnTo>
                  <a:pt x="86628" y="962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Custom shape</a:t>
            </a:r>
          </a:p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3" name="text 2"/>
          <p:cNvSpPr txBox="1"/>
          <p:nvPr/>
        </p:nvSpPr>
        <p:spPr>
          <a:xfrm>
            <a:off x="444500" y="304800"/>
            <a:ext cx="1858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TS: Custom Shape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-952500" y="5943600"/>
            <a:ext cx="11049000" cy="723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Shape wider than slide</a:t>
            </a:r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4500" y="381000"/>
            <a:ext cx="22225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Overlapping shapes</a:t>
            </a:r>
            <a:endParaRPr lang="en-SG" dirty="0"/>
          </a:p>
        </p:txBody>
      </p:sp>
      <p:sp>
        <p:nvSpPr>
          <p:cNvPr id="6" name="Flowchart: Document 5"/>
          <p:cNvSpPr/>
          <p:nvPr/>
        </p:nvSpPr>
        <p:spPr>
          <a:xfrm>
            <a:off x="1143000" y="972127"/>
            <a:ext cx="1981200" cy="118150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Overlapping shapes</a:t>
            </a:r>
            <a:endParaRPr lang="en-SG" dirty="0"/>
          </a:p>
        </p:txBody>
      </p:sp>
      <p:grpSp>
        <p:nvGrpSpPr>
          <p:cNvPr id="10" name="Group 9"/>
          <p:cNvGrpSpPr/>
          <p:nvPr/>
        </p:nvGrpSpPr>
        <p:grpSpPr>
          <a:xfrm>
            <a:off x="514926" y="2534228"/>
            <a:ext cx="1618674" cy="1504372"/>
            <a:chOff x="514926" y="2534228"/>
            <a:chExt cx="1618674" cy="1504372"/>
          </a:xfrm>
        </p:grpSpPr>
        <p:sp>
          <p:nvSpPr>
            <p:cNvPr id="8" name="L-Shape 7"/>
            <p:cNvSpPr/>
            <p:nvPr/>
          </p:nvSpPr>
          <p:spPr>
            <a:xfrm>
              <a:off x="533400" y="3048000"/>
              <a:ext cx="1600200" cy="99060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Grouped</a:t>
              </a:r>
              <a:endParaRPr lang="en-SG" dirty="0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14926" y="2534228"/>
              <a:ext cx="495300" cy="4953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2" name="Line Callout 1 (Border and Accent Bar) 11"/>
          <p:cNvSpPr/>
          <p:nvPr/>
        </p:nvSpPr>
        <p:spPr>
          <a:xfrm>
            <a:off x="3099955" y="3551381"/>
            <a:ext cx="1409700" cy="685800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 shape</a:t>
            </a:r>
            <a:endParaRPr lang="en-SG" dirty="0"/>
          </a:p>
        </p:txBody>
      </p:sp>
      <p:sp>
        <p:nvSpPr>
          <p:cNvPr id="14" name="Line Callout 1 (Border and Accent Bar) 13"/>
          <p:cNvSpPr/>
          <p:nvPr/>
        </p:nvSpPr>
        <p:spPr>
          <a:xfrm>
            <a:off x="6400800" y="304800"/>
            <a:ext cx="2242686" cy="685800"/>
          </a:xfrm>
          <a:prstGeom prst="accentBorderCallout1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Complex shape with same name. Do not select this.</a:t>
            </a:r>
            <a:endParaRPr lang="en-SG" sz="1400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4038600" y="4953000"/>
            <a:ext cx="2209800" cy="685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shape should remain in the slide</a:t>
            </a:r>
            <a:endParaRPr lang="en-SG" dirty="0"/>
          </a:p>
        </p:txBody>
      </p:sp>
      <p:sp>
        <p:nvSpPr>
          <p:cNvPr id="17" name="Flowchart: Alternate Process 16"/>
          <p:cNvSpPr/>
          <p:nvPr/>
        </p:nvSpPr>
        <p:spPr>
          <a:xfrm>
            <a:off x="4038600" y="4953000"/>
            <a:ext cx="2209800" cy="685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duplicate of the shape behind this.</a:t>
            </a:r>
            <a:endParaRPr lang="en-SG" dirty="0"/>
          </a:p>
        </p:txBody>
      </p:sp>
      <p:sp>
        <p:nvSpPr>
          <p:cNvPr id="18" name="Freeform 17"/>
          <p:cNvSpPr/>
          <p:nvPr/>
        </p:nvSpPr>
        <p:spPr>
          <a:xfrm rot="5400000">
            <a:off x="2526431" y="354729"/>
            <a:ext cx="3748238" cy="1638301"/>
          </a:xfrm>
          <a:custGeom>
            <a:avLst/>
            <a:gdLst>
              <a:gd name="connsiteX0" fmla="*/ 86628 w 3214838"/>
              <a:gd name="connsiteY0" fmla="*/ 9625 h 2849078"/>
              <a:gd name="connsiteX1" fmla="*/ 3195588 w 3214838"/>
              <a:gd name="connsiteY1" fmla="*/ 0 h 2849078"/>
              <a:gd name="connsiteX2" fmla="*/ 3214838 w 3214838"/>
              <a:gd name="connsiteY2" fmla="*/ 1443789 h 2849078"/>
              <a:gd name="connsiteX3" fmla="*/ 1684421 w 3214838"/>
              <a:gd name="connsiteY3" fmla="*/ 1491916 h 2849078"/>
              <a:gd name="connsiteX4" fmla="*/ 1665171 w 3214838"/>
              <a:gd name="connsiteY4" fmla="*/ 2849078 h 2849078"/>
              <a:gd name="connsiteX5" fmla="*/ 0 w 3214838"/>
              <a:gd name="connsiteY5" fmla="*/ 2829827 h 2849078"/>
              <a:gd name="connsiteX6" fmla="*/ 86628 w 3214838"/>
              <a:gd name="connsiteY6" fmla="*/ 9625 h 28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4838" h="2849078">
                <a:moveTo>
                  <a:pt x="86628" y="9625"/>
                </a:moveTo>
                <a:lnTo>
                  <a:pt x="3195588" y="0"/>
                </a:lnTo>
                <a:lnTo>
                  <a:pt x="3214838" y="1443789"/>
                </a:lnTo>
                <a:lnTo>
                  <a:pt x="1684421" y="1491916"/>
                </a:lnTo>
                <a:lnTo>
                  <a:pt x="1665171" y="2849078"/>
                </a:lnTo>
                <a:lnTo>
                  <a:pt x="0" y="2829827"/>
                </a:lnTo>
                <a:lnTo>
                  <a:pt x="86628" y="962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Shape beyond edge</a:t>
            </a:r>
          </a:p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5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5562600" y="2000651"/>
            <a:ext cx="2895600" cy="2418948"/>
          </a:xfrm>
          <a:custGeom>
            <a:avLst/>
            <a:gdLst>
              <a:gd name="connsiteX0" fmla="*/ 86628 w 3214838"/>
              <a:gd name="connsiteY0" fmla="*/ 9625 h 2849078"/>
              <a:gd name="connsiteX1" fmla="*/ 3195588 w 3214838"/>
              <a:gd name="connsiteY1" fmla="*/ 0 h 2849078"/>
              <a:gd name="connsiteX2" fmla="*/ 3214838 w 3214838"/>
              <a:gd name="connsiteY2" fmla="*/ 1443789 h 2849078"/>
              <a:gd name="connsiteX3" fmla="*/ 1684421 w 3214838"/>
              <a:gd name="connsiteY3" fmla="*/ 1491916 h 2849078"/>
              <a:gd name="connsiteX4" fmla="*/ 1665171 w 3214838"/>
              <a:gd name="connsiteY4" fmla="*/ 2849078 h 2849078"/>
              <a:gd name="connsiteX5" fmla="*/ 0 w 3214838"/>
              <a:gd name="connsiteY5" fmla="*/ 2829827 h 2849078"/>
              <a:gd name="connsiteX6" fmla="*/ 86628 w 3214838"/>
              <a:gd name="connsiteY6" fmla="*/ 9625 h 28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4838" h="2849078">
                <a:moveTo>
                  <a:pt x="86628" y="9625"/>
                </a:moveTo>
                <a:lnTo>
                  <a:pt x="3195588" y="0"/>
                </a:lnTo>
                <a:lnTo>
                  <a:pt x="3214838" y="1443789"/>
                </a:lnTo>
                <a:lnTo>
                  <a:pt x="1684421" y="1491916"/>
                </a:lnTo>
                <a:lnTo>
                  <a:pt x="1665171" y="2849078"/>
                </a:lnTo>
                <a:lnTo>
                  <a:pt x="0" y="2829827"/>
                </a:lnTo>
                <a:lnTo>
                  <a:pt x="86628" y="9625"/>
                </a:lnTo>
                <a:close/>
              </a:path>
            </a:pathLst>
          </a:custGeom>
          <a:solidFill>
            <a:srgbClr val="AAAAAA">
              <a:alpha val="3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Custom shape</a:t>
            </a:r>
          </a:p>
          <a:p>
            <a:pPr algn="ctr"/>
            <a:endParaRPr lang="en-US" dirty="0">
              <a:solidFill>
                <a:srgbClr val="FFFFFF"/>
              </a:solidFill>
            </a:endParaRPr>
          </a:p>
          <a:p>
            <a:pPr algn="ctr"/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3" name="text 2"/>
          <p:cNvSpPr txBox="1"/>
          <p:nvPr/>
        </p:nvSpPr>
        <p:spPr>
          <a:xfrm>
            <a:off x="444500" y="304800"/>
            <a:ext cx="1858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TS: Custom Shape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-952500" y="5943600"/>
            <a:ext cx="11049000" cy="723899"/>
          </a:xfrm>
          <a:prstGeom prst="rect">
            <a:avLst/>
          </a:prstGeom>
          <a:solidFill>
            <a:srgbClr val="AAAAAA">
              <a:alpha val="3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Shape wider than slide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4500" y="381000"/>
            <a:ext cx="2222500" cy="876300"/>
          </a:xfrm>
          <a:prstGeom prst="rect">
            <a:avLst/>
          </a:prstGeom>
          <a:solidFill>
            <a:srgbClr val="AAAAAA">
              <a:alpha val="3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Overlapping shapes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6" name="Flowchart: Document 5"/>
          <p:cNvSpPr/>
          <p:nvPr/>
        </p:nvSpPr>
        <p:spPr>
          <a:xfrm>
            <a:off x="1143000" y="972127"/>
            <a:ext cx="1981200" cy="1181501"/>
          </a:xfrm>
          <a:prstGeom prst="flowChartDocument">
            <a:avLst/>
          </a:prstGeom>
          <a:solidFill>
            <a:srgbClr val="AAAAAA">
              <a:alpha val="3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Overlapping shapes</a:t>
            </a:r>
            <a:endParaRPr lang="en-SG" dirty="0">
              <a:solidFill>
                <a:srgbClr val="FFFF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14926" y="2534228"/>
            <a:ext cx="1618674" cy="1504372"/>
            <a:chOff x="514926" y="2534228"/>
            <a:chExt cx="1618674" cy="1504372"/>
          </a:xfrm>
        </p:grpSpPr>
        <p:sp>
          <p:nvSpPr>
            <p:cNvPr id="8" name="L-Shape 7"/>
            <p:cNvSpPr/>
            <p:nvPr/>
          </p:nvSpPr>
          <p:spPr>
            <a:xfrm>
              <a:off x="533400" y="3048000"/>
              <a:ext cx="1600200" cy="990600"/>
            </a:xfrm>
            <a:prstGeom prst="corner">
              <a:avLst/>
            </a:prstGeom>
            <a:solidFill>
              <a:srgbClr val="AAAAAA">
                <a:alpha val="30000"/>
              </a:srgbClr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</a:rPr>
                <a:t>Grouped</a:t>
              </a:r>
              <a:endParaRPr lang="en-SG" dirty="0">
                <a:solidFill>
                  <a:srgbClr val="FFFFFF"/>
                </a:solidFill>
              </a:endParaRPr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14926" y="2534228"/>
              <a:ext cx="495300" cy="495300"/>
            </a:xfrm>
            <a:prstGeom prst="flowChartConnector">
              <a:avLst/>
            </a:prstGeom>
            <a:solidFill>
              <a:srgbClr val="AAAAAA">
                <a:alpha val="30000"/>
              </a:srgbClr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2" name="Line Callout 1 (Border and Accent Bar) 11"/>
          <p:cNvSpPr/>
          <p:nvPr/>
        </p:nvSpPr>
        <p:spPr>
          <a:xfrm>
            <a:off x="3099955" y="3551381"/>
            <a:ext cx="1409700" cy="685800"/>
          </a:xfrm>
          <a:prstGeom prst="accentBorderCallout1">
            <a:avLst/>
          </a:prstGeom>
          <a:solidFill>
            <a:srgbClr val="AAAAAA">
              <a:alpha val="3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Complex shape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14" name="Line Callout 1 (Border and Accent Bar) 13"/>
          <p:cNvSpPr/>
          <p:nvPr/>
        </p:nvSpPr>
        <p:spPr>
          <a:xfrm>
            <a:off x="6400800" y="304800"/>
            <a:ext cx="2242686" cy="685800"/>
          </a:xfrm>
          <a:prstGeom prst="accentBorderCallout1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Complex shape with same name. Do not select this.</a:t>
            </a:r>
            <a:endParaRPr lang="en-SG" sz="1400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4038600" y="4953000"/>
            <a:ext cx="2209800" cy="685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shape should remain in the slide</a:t>
            </a:r>
            <a:endParaRPr lang="en-SG" dirty="0"/>
          </a:p>
        </p:txBody>
      </p:sp>
      <p:sp>
        <p:nvSpPr>
          <p:cNvPr id="17" name="Flowchart: Alternate Process 16"/>
          <p:cNvSpPr/>
          <p:nvPr/>
        </p:nvSpPr>
        <p:spPr>
          <a:xfrm>
            <a:off x="4038600" y="4953000"/>
            <a:ext cx="2209800" cy="685800"/>
          </a:xfrm>
          <a:prstGeom prst="flowChartAlternateProcess">
            <a:avLst/>
          </a:prstGeom>
          <a:solidFill>
            <a:srgbClr val="AAAAAA">
              <a:alpha val="3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 duplicate of the shape behind this.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 rot="5400000">
            <a:off x="2526431" y="354729"/>
            <a:ext cx="3748238" cy="1638301"/>
          </a:xfrm>
          <a:custGeom>
            <a:avLst/>
            <a:gdLst>
              <a:gd name="connsiteX0" fmla="*/ 86628 w 3214838"/>
              <a:gd name="connsiteY0" fmla="*/ 9625 h 2849078"/>
              <a:gd name="connsiteX1" fmla="*/ 3195588 w 3214838"/>
              <a:gd name="connsiteY1" fmla="*/ 0 h 2849078"/>
              <a:gd name="connsiteX2" fmla="*/ 3214838 w 3214838"/>
              <a:gd name="connsiteY2" fmla="*/ 1443789 h 2849078"/>
              <a:gd name="connsiteX3" fmla="*/ 1684421 w 3214838"/>
              <a:gd name="connsiteY3" fmla="*/ 1491916 h 2849078"/>
              <a:gd name="connsiteX4" fmla="*/ 1665171 w 3214838"/>
              <a:gd name="connsiteY4" fmla="*/ 2849078 h 2849078"/>
              <a:gd name="connsiteX5" fmla="*/ 0 w 3214838"/>
              <a:gd name="connsiteY5" fmla="*/ 2829827 h 2849078"/>
              <a:gd name="connsiteX6" fmla="*/ 86628 w 3214838"/>
              <a:gd name="connsiteY6" fmla="*/ 9625 h 28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4838" h="2849078">
                <a:moveTo>
                  <a:pt x="86628" y="9625"/>
                </a:moveTo>
                <a:lnTo>
                  <a:pt x="3195588" y="0"/>
                </a:lnTo>
                <a:lnTo>
                  <a:pt x="3214838" y="1443789"/>
                </a:lnTo>
                <a:lnTo>
                  <a:pt x="1684421" y="1491916"/>
                </a:lnTo>
                <a:lnTo>
                  <a:pt x="1665171" y="2849078"/>
                </a:lnTo>
                <a:lnTo>
                  <a:pt x="0" y="2829827"/>
                </a:lnTo>
                <a:lnTo>
                  <a:pt x="86628" y="9625"/>
                </a:lnTo>
                <a:close/>
              </a:path>
            </a:pathLst>
          </a:custGeom>
          <a:solidFill>
            <a:srgbClr val="AAAAAA">
              <a:alpha val="3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Shape beyond edge</a:t>
            </a:r>
          </a:p>
          <a:p>
            <a:pPr algn="ctr"/>
            <a:endParaRPr lang="en-US" dirty="0">
              <a:solidFill>
                <a:srgbClr val="FFFFFF"/>
              </a:solidFill>
            </a:endParaRPr>
          </a:p>
          <a:p>
            <a:pPr algn="ctr"/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16" name="[text 3]"/>
          <p:cNvSpPr txBox="1"/>
          <p:nvPr/>
        </p:nvSpPr>
        <p:spPr>
          <a:xfrm>
            <a:off x="430386" y="6043939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92D050"/>
                </a:solidFill>
              </a:rPr>
              <a:t>Expected Output</a:t>
            </a:r>
            <a:endParaRPr lang="en-SG" sz="2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81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4" grpId="0" animBg="1"/>
      <p:bldP spid="4" grpId="1" animBg="1"/>
      <p:bldP spid="6" grpId="0" animBg="1"/>
      <p:bldP spid="6" grpId="1" animBg="1"/>
      <p:bldP spid="12" grpId="0" animBg="1"/>
      <p:bldP spid="12" grpId="1" animBg="1"/>
      <p:bldP spid="17" grpId="0" animBg="1"/>
      <p:bldP spid="17" grpId="1" animBg="1"/>
      <p:bldP spid="18" grpId="0" animBg="1"/>
      <p:bldP spid="18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243</Words>
  <Application>Microsoft Office PowerPoint</Application>
  <PresentationFormat>全屏显示(4:3)</PresentationFormat>
  <Paragraphs>46</Paragraphs>
  <Slides>11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</vt:lpstr>
      <vt:lpstr>Calibri</vt:lpstr>
      <vt:lpstr>Office Theme</vt:lpstr>
      <vt:lpstr>Main feature</vt:lpstr>
      <vt:lpstr>Sub feature</vt:lpstr>
      <vt:lpstr>PowerPointLabs Test Cases</vt:lpstr>
      <vt:lpstr>Spotlight</vt:lpstr>
      <vt:lpstr>Spotlight:: normal shape</vt:lpstr>
      <vt:lpstr>PowerPoint 演示文稿</vt:lpstr>
      <vt:lpstr>PowerPoint 演示文稿</vt:lpstr>
      <vt:lpstr>PowerPoint 演示文稿</vt:lpstr>
      <vt:lpstr>Spotlight:: various multiple shapes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Giki</cp:lastModifiedBy>
  <cp:revision>44</cp:revision>
  <dcterms:created xsi:type="dcterms:W3CDTF">2014-01-22T00:01:33Z</dcterms:created>
  <dcterms:modified xsi:type="dcterms:W3CDTF">2014-05-25T13:46:51Z</dcterms:modified>
</cp:coreProperties>
</file>